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6"/>
  </p:notesMasterIdLst>
  <p:sldIdLst>
    <p:sldId id="256" r:id="rId2"/>
    <p:sldId id="274" r:id="rId3"/>
    <p:sldId id="349" r:id="rId4"/>
    <p:sldId id="259" r:id="rId5"/>
    <p:sldId id="282" r:id="rId6"/>
    <p:sldId id="307" r:id="rId7"/>
    <p:sldId id="308" r:id="rId8"/>
    <p:sldId id="309" r:id="rId9"/>
    <p:sldId id="310" r:id="rId10"/>
    <p:sldId id="311" r:id="rId11"/>
    <p:sldId id="312" r:id="rId12"/>
    <p:sldId id="313" r:id="rId13"/>
    <p:sldId id="314" r:id="rId14"/>
    <p:sldId id="315" r:id="rId15"/>
    <p:sldId id="316" r:id="rId16"/>
    <p:sldId id="318" r:id="rId17"/>
    <p:sldId id="317" r:id="rId18"/>
    <p:sldId id="319" r:id="rId19"/>
    <p:sldId id="320" r:id="rId20"/>
    <p:sldId id="321" r:id="rId21"/>
    <p:sldId id="323" r:id="rId22"/>
    <p:sldId id="324" r:id="rId23"/>
    <p:sldId id="325" r:id="rId24"/>
    <p:sldId id="327" r:id="rId25"/>
    <p:sldId id="328" r:id="rId26"/>
    <p:sldId id="329" r:id="rId27"/>
    <p:sldId id="331" r:id="rId28"/>
    <p:sldId id="332" r:id="rId29"/>
    <p:sldId id="333" r:id="rId30"/>
    <p:sldId id="268"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8" r:id="rId44"/>
    <p:sldId id="347" r:id="rId45"/>
  </p:sldIdLst>
  <p:sldSz cx="9144000" cy="5143500" type="screen16x9"/>
  <p:notesSz cx="6858000" cy="9144000"/>
  <p:embeddedFontLst>
    <p:embeddedFont>
      <p:font typeface="Urbanist" panose="020B0604020202020204" charset="0"/>
      <p:regular r:id="rId47"/>
      <p:bold r:id="rId48"/>
      <p:italic r:id="rId49"/>
      <p:boldItalic r:id="rId50"/>
    </p:embeddedFont>
    <p:embeddedFont>
      <p:font typeface="Lato" panose="020B0604020202020204" charset="0"/>
      <p:regular r:id="rId51"/>
      <p:bold r:id="rId52"/>
      <p:italic r:id="rId53"/>
      <p:boldItalic r:id="rId54"/>
    </p:embeddedFont>
    <p:embeddedFont>
      <p:font typeface="DM Sans" panose="020B0604020202020204" charset="0"/>
      <p:regular r:id="rId55"/>
      <p:bold r:id="rId56"/>
      <p:italic r:id="rId57"/>
      <p:boldItalic r:id="rId58"/>
    </p:embeddedFont>
    <p:embeddedFont>
      <p:font typeface="Encode Sans Condensed"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73A191-9FBB-4C38-8692-E21B4739FCD8}">
  <a:tblStyle styleId="{F773A191-9FBB-4C38-8692-E21B4739FC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snapToGrid="0">
      <p:cViewPr>
        <p:scale>
          <a:sx n="98" d="100"/>
          <a:sy n="98" d="100"/>
        </p:scale>
        <p:origin x="618" y="-8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093832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331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455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387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947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441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56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398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293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469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57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635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516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554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253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434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278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618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107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697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803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091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61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783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075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743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255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927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251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267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06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632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562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692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703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4558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248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453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85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3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709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552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52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964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231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128204" y="-2622443"/>
            <a:ext cx="14193154" cy="10150746"/>
            <a:chOff x="-3128204" y="-2622443"/>
            <a:chExt cx="14193154" cy="10150746"/>
          </a:xfrm>
        </p:grpSpPr>
        <p:sp>
          <p:nvSpPr>
            <p:cNvPr id="10" name="Google Shape;10;p2"/>
            <p:cNvSpPr/>
            <p:nvPr/>
          </p:nvSpPr>
          <p:spPr>
            <a:xfrm rot="5400000">
              <a:off x="5835780" y="106633"/>
              <a:ext cx="6489204" cy="3969136"/>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2142335">
              <a:off x="-2562601" y="-1053991"/>
              <a:ext cx="6693547" cy="4094123"/>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900115">
              <a:off x="1990765" y="4052272"/>
              <a:ext cx="4757597" cy="2909995"/>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1584600" y="1178425"/>
            <a:ext cx="5974800" cy="2307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2587500" y="3540325"/>
            <a:ext cx="3969000" cy="4155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b="1">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5" name="Google Shape;15;p2"/>
          <p:cNvGrpSpPr/>
          <p:nvPr/>
        </p:nvGrpSpPr>
        <p:grpSpPr>
          <a:xfrm>
            <a:off x="-721003" y="-979895"/>
            <a:ext cx="10570412" cy="6911089"/>
            <a:chOff x="-721003" y="-979895"/>
            <a:chExt cx="10570412" cy="6911089"/>
          </a:xfrm>
        </p:grpSpPr>
        <p:sp>
          <p:nvSpPr>
            <p:cNvPr id="16" name="Google Shape;16;p2"/>
            <p:cNvSpPr/>
            <p:nvPr/>
          </p:nvSpPr>
          <p:spPr>
            <a:xfrm rot="-2108003">
              <a:off x="8323556" y="4405342"/>
              <a:ext cx="1275106" cy="1275106"/>
            </a:xfrm>
            <a:prstGeom prst="blockArc">
              <a:avLst>
                <a:gd name="adj1" fmla="val 10800000"/>
                <a:gd name="adj2" fmla="val 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7" name="Google Shape;17;p2"/>
            <p:cNvGrpSpPr/>
            <p:nvPr/>
          </p:nvGrpSpPr>
          <p:grpSpPr>
            <a:xfrm>
              <a:off x="-721003" y="-979895"/>
              <a:ext cx="1826475" cy="1826475"/>
              <a:chOff x="-721003" y="-979895"/>
              <a:chExt cx="1826475" cy="1826475"/>
            </a:xfrm>
          </p:grpSpPr>
          <p:sp>
            <p:nvSpPr>
              <p:cNvPr id="18" name="Google Shape;18;p2"/>
              <p:cNvSpPr/>
              <p:nvPr/>
            </p:nvSpPr>
            <p:spPr>
              <a:xfrm rot="9000159">
                <a:off x="-487654" y="-746546"/>
                <a:ext cx="1275102" cy="1275102"/>
              </a:xfrm>
              <a:prstGeom prst="blockArc">
                <a:avLst>
                  <a:gd name="adj1" fmla="val 10800000"/>
                  <a:gd name="adj2" fmla="val 0"/>
                  <a:gd name="adj3" fmla="val 25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rot="9000159">
                <a:off x="-402979" y="-661871"/>
                <a:ext cx="1275102" cy="1275102"/>
              </a:xfrm>
              <a:prstGeom prst="blockArc">
                <a:avLst>
                  <a:gd name="adj1" fmla="val 10800000"/>
                  <a:gd name="adj2" fmla="val 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0" name="Google Shape;20;p2"/>
          <p:cNvGrpSpPr/>
          <p:nvPr/>
        </p:nvGrpSpPr>
        <p:grpSpPr>
          <a:xfrm>
            <a:off x="8362826" y="2320628"/>
            <a:ext cx="534506" cy="450377"/>
            <a:chOff x="4785125" y="550675"/>
            <a:chExt cx="440539" cy="371200"/>
          </a:xfrm>
        </p:grpSpPr>
        <p:sp>
          <p:nvSpPr>
            <p:cNvPr id="21" name="Google Shape;21;p2"/>
            <p:cNvSpPr/>
            <p:nvPr/>
          </p:nvSpPr>
          <p:spPr>
            <a:xfrm>
              <a:off x="478512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 name="Google Shape;22;p2"/>
            <p:cNvSpPr/>
            <p:nvPr/>
          </p:nvSpPr>
          <p:spPr>
            <a:xfrm>
              <a:off x="496969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 name="Google Shape;23;p2"/>
            <p:cNvSpPr/>
            <p:nvPr/>
          </p:nvSpPr>
          <p:spPr>
            <a:xfrm>
              <a:off x="5154264"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 name="Google Shape;24;p2"/>
            <p:cNvSpPr/>
            <p:nvPr/>
          </p:nvSpPr>
          <p:spPr>
            <a:xfrm>
              <a:off x="478512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 name="Google Shape;25;p2"/>
            <p:cNvSpPr/>
            <p:nvPr/>
          </p:nvSpPr>
          <p:spPr>
            <a:xfrm>
              <a:off x="496969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 name="Google Shape;26;p2"/>
            <p:cNvSpPr/>
            <p:nvPr/>
          </p:nvSpPr>
          <p:spPr>
            <a:xfrm>
              <a:off x="5154264"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 name="Google Shape;27;p2"/>
            <p:cNvSpPr/>
            <p:nvPr/>
          </p:nvSpPr>
          <p:spPr>
            <a:xfrm>
              <a:off x="478512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 name="Google Shape;28;p2"/>
            <p:cNvSpPr/>
            <p:nvPr/>
          </p:nvSpPr>
          <p:spPr>
            <a:xfrm>
              <a:off x="496969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 name="Google Shape;29;p2"/>
            <p:cNvSpPr/>
            <p:nvPr/>
          </p:nvSpPr>
          <p:spPr>
            <a:xfrm>
              <a:off x="5154264"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 name="Google Shape;30;p2"/>
          <p:cNvGrpSpPr/>
          <p:nvPr/>
        </p:nvGrpSpPr>
        <p:grpSpPr>
          <a:xfrm>
            <a:off x="211725" y="344725"/>
            <a:ext cx="8591846" cy="4584075"/>
            <a:chOff x="211725" y="344725"/>
            <a:chExt cx="8591846" cy="4584075"/>
          </a:xfrm>
        </p:grpSpPr>
        <p:grpSp>
          <p:nvGrpSpPr>
            <p:cNvPr id="31" name="Google Shape;31;p2"/>
            <p:cNvGrpSpPr/>
            <p:nvPr/>
          </p:nvGrpSpPr>
          <p:grpSpPr>
            <a:xfrm>
              <a:off x="211725" y="4634700"/>
              <a:ext cx="972375" cy="294100"/>
              <a:chOff x="211725" y="4634700"/>
              <a:chExt cx="972375" cy="294100"/>
            </a:xfrm>
          </p:grpSpPr>
          <p:sp>
            <p:nvSpPr>
              <p:cNvPr id="32" name="Google Shape;32;p2"/>
              <p:cNvSpPr/>
              <p:nvPr/>
            </p:nvSpPr>
            <p:spPr>
              <a:xfrm>
                <a:off x="211725" y="4732600"/>
                <a:ext cx="758100" cy="196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 name="Google Shape;33;p2"/>
              <p:cNvSpPr/>
              <p:nvPr/>
            </p:nvSpPr>
            <p:spPr>
              <a:xfrm>
                <a:off x="426000" y="4634700"/>
                <a:ext cx="758100" cy="1962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 name="Google Shape;34;p2"/>
            <p:cNvGrpSpPr/>
            <p:nvPr/>
          </p:nvGrpSpPr>
          <p:grpSpPr>
            <a:xfrm>
              <a:off x="8498888" y="344725"/>
              <a:ext cx="304683" cy="972375"/>
              <a:chOff x="8498888" y="344725"/>
              <a:chExt cx="304683" cy="972375"/>
            </a:xfrm>
          </p:grpSpPr>
          <p:sp>
            <p:nvSpPr>
              <p:cNvPr id="35" name="Google Shape;35;p2"/>
              <p:cNvSpPr/>
              <p:nvPr/>
            </p:nvSpPr>
            <p:spPr>
              <a:xfrm rot="5400000">
                <a:off x="8217938" y="625675"/>
                <a:ext cx="758100" cy="196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 name="Google Shape;36;p2"/>
              <p:cNvSpPr/>
              <p:nvPr/>
            </p:nvSpPr>
            <p:spPr>
              <a:xfrm rot="5400000">
                <a:off x="8326421" y="839950"/>
                <a:ext cx="758100" cy="1962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txBox="1">
            <a:spLocks noGrp="1"/>
          </p:cNvSpPr>
          <p:nvPr>
            <p:ph type="title"/>
          </p:nvPr>
        </p:nvSpPr>
        <p:spPr>
          <a:xfrm>
            <a:off x="2038200" y="2396175"/>
            <a:ext cx="50676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3991875" y="1289475"/>
            <a:ext cx="1242300" cy="11067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 name="Google Shape;40;p3"/>
          <p:cNvSpPr txBox="1">
            <a:spLocks noGrp="1"/>
          </p:cNvSpPr>
          <p:nvPr>
            <p:ph type="subTitle" idx="1"/>
          </p:nvPr>
        </p:nvSpPr>
        <p:spPr>
          <a:xfrm>
            <a:off x="2038200" y="3319525"/>
            <a:ext cx="50676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41" name="Google Shape;41;p3"/>
          <p:cNvGrpSpPr/>
          <p:nvPr/>
        </p:nvGrpSpPr>
        <p:grpSpPr>
          <a:xfrm>
            <a:off x="-2132183" y="-2259220"/>
            <a:ext cx="13424185" cy="9511865"/>
            <a:chOff x="-2132183" y="-2259220"/>
            <a:chExt cx="13424185" cy="9511865"/>
          </a:xfrm>
        </p:grpSpPr>
        <p:sp>
          <p:nvSpPr>
            <p:cNvPr id="42" name="Google Shape;42;p3"/>
            <p:cNvSpPr/>
            <p:nvPr/>
          </p:nvSpPr>
          <p:spPr>
            <a:xfrm rot="-2006374">
              <a:off x="-1724155" y="-1189188"/>
              <a:ext cx="4757717" cy="2910069"/>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6348052">
              <a:off x="4846639" y="305221"/>
              <a:ext cx="7168252" cy="3918595"/>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9576779">
              <a:off x="62469" y="3605105"/>
              <a:ext cx="4757606" cy="2910001"/>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178726" y="2314365"/>
            <a:ext cx="8874156" cy="450377"/>
            <a:chOff x="178726" y="2314365"/>
            <a:chExt cx="8874156" cy="450377"/>
          </a:xfrm>
        </p:grpSpPr>
        <p:grpSp>
          <p:nvGrpSpPr>
            <p:cNvPr id="46" name="Google Shape;46;p3"/>
            <p:cNvGrpSpPr/>
            <p:nvPr/>
          </p:nvGrpSpPr>
          <p:grpSpPr>
            <a:xfrm>
              <a:off x="178726" y="2314365"/>
              <a:ext cx="534506" cy="450377"/>
              <a:chOff x="4785125" y="550675"/>
              <a:chExt cx="440539" cy="371200"/>
            </a:xfrm>
          </p:grpSpPr>
          <p:sp>
            <p:nvSpPr>
              <p:cNvPr id="47" name="Google Shape;47;p3"/>
              <p:cNvSpPr/>
              <p:nvPr/>
            </p:nvSpPr>
            <p:spPr>
              <a:xfrm>
                <a:off x="478512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 name="Google Shape;48;p3"/>
              <p:cNvSpPr/>
              <p:nvPr/>
            </p:nvSpPr>
            <p:spPr>
              <a:xfrm>
                <a:off x="496969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49;p3"/>
              <p:cNvSpPr/>
              <p:nvPr/>
            </p:nvSpPr>
            <p:spPr>
              <a:xfrm>
                <a:off x="5154264"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0" name="Google Shape;50;p3"/>
              <p:cNvSpPr/>
              <p:nvPr/>
            </p:nvSpPr>
            <p:spPr>
              <a:xfrm>
                <a:off x="478512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 name="Google Shape;51;p3"/>
              <p:cNvSpPr/>
              <p:nvPr/>
            </p:nvSpPr>
            <p:spPr>
              <a:xfrm>
                <a:off x="496969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52;p3"/>
              <p:cNvSpPr/>
              <p:nvPr/>
            </p:nvSpPr>
            <p:spPr>
              <a:xfrm>
                <a:off x="5154264"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3" name="Google Shape;53;p3"/>
              <p:cNvSpPr/>
              <p:nvPr/>
            </p:nvSpPr>
            <p:spPr>
              <a:xfrm>
                <a:off x="478512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4" name="Google Shape;54;p3"/>
              <p:cNvSpPr/>
              <p:nvPr/>
            </p:nvSpPr>
            <p:spPr>
              <a:xfrm>
                <a:off x="496969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 name="Google Shape;55;p3"/>
              <p:cNvSpPr/>
              <p:nvPr/>
            </p:nvSpPr>
            <p:spPr>
              <a:xfrm>
                <a:off x="5154264"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56" name="Google Shape;56;p3"/>
            <p:cNvGrpSpPr/>
            <p:nvPr/>
          </p:nvGrpSpPr>
          <p:grpSpPr>
            <a:xfrm>
              <a:off x="8518376" y="2314365"/>
              <a:ext cx="534506" cy="450377"/>
              <a:chOff x="4785125" y="550675"/>
              <a:chExt cx="440539" cy="371200"/>
            </a:xfrm>
          </p:grpSpPr>
          <p:sp>
            <p:nvSpPr>
              <p:cNvPr id="57" name="Google Shape;57;p3"/>
              <p:cNvSpPr/>
              <p:nvPr/>
            </p:nvSpPr>
            <p:spPr>
              <a:xfrm>
                <a:off x="478512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 name="Google Shape;58;p3"/>
              <p:cNvSpPr/>
              <p:nvPr/>
            </p:nvSpPr>
            <p:spPr>
              <a:xfrm>
                <a:off x="496969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 name="Google Shape;59;p3"/>
              <p:cNvSpPr/>
              <p:nvPr/>
            </p:nvSpPr>
            <p:spPr>
              <a:xfrm>
                <a:off x="5154264"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0" name="Google Shape;60;p3"/>
              <p:cNvSpPr/>
              <p:nvPr/>
            </p:nvSpPr>
            <p:spPr>
              <a:xfrm>
                <a:off x="478512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1" name="Google Shape;61;p3"/>
              <p:cNvSpPr/>
              <p:nvPr/>
            </p:nvSpPr>
            <p:spPr>
              <a:xfrm>
                <a:off x="496969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 name="Google Shape;62;p3"/>
              <p:cNvSpPr/>
              <p:nvPr/>
            </p:nvSpPr>
            <p:spPr>
              <a:xfrm>
                <a:off x="5154264"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 name="Google Shape;63;p3"/>
              <p:cNvSpPr/>
              <p:nvPr/>
            </p:nvSpPr>
            <p:spPr>
              <a:xfrm>
                <a:off x="478512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 name="Google Shape;64;p3"/>
              <p:cNvSpPr/>
              <p:nvPr/>
            </p:nvSpPr>
            <p:spPr>
              <a:xfrm>
                <a:off x="496969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 name="Google Shape;65;p3"/>
              <p:cNvSpPr/>
              <p:nvPr/>
            </p:nvSpPr>
            <p:spPr>
              <a:xfrm>
                <a:off x="5154264"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6" name="Google Shape;66;p3"/>
          <p:cNvGrpSpPr/>
          <p:nvPr/>
        </p:nvGrpSpPr>
        <p:grpSpPr>
          <a:xfrm>
            <a:off x="4148725" y="168550"/>
            <a:ext cx="972375" cy="4760250"/>
            <a:chOff x="4148725" y="168550"/>
            <a:chExt cx="972375" cy="4760250"/>
          </a:xfrm>
        </p:grpSpPr>
        <p:grpSp>
          <p:nvGrpSpPr>
            <p:cNvPr id="67" name="Google Shape;67;p3"/>
            <p:cNvGrpSpPr/>
            <p:nvPr/>
          </p:nvGrpSpPr>
          <p:grpSpPr>
            <a:xfrm>
              <a:off x="4148725" y="4634700"/>
              <a:ext cx="972375" cy="294100"/>
              <a:chOff x="4148725" y="4634700"/>
              <a:chExt cx="972375" cy="294100"/>
            </a:xfrm>
          </p:grpSpPr>
          <p:sp>
            <p:nvSpPr>
              <p:cNvPr id="68" name="Google Shape;68;p3"/>
              <p:cNvSpPr/>
              <p:nvPr/>
            </p:nvSpPr>
            <p:spPr>
              <a:xfrm>
                <a:off x="4148725" y="4732600"/>
                <a:ext cx="758100" cy="1962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 name="Google Shape;69;p3"/>
              <p:cNvSpPr/>
              <p:nvPr/>
            </p:nvSpPr>
            <p:spPr>
              <a:xfrm>
                <a:off x="4363000" y="4634700"/>
                <a:ext cx="758100" cy="1962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0" name="Google Shape;70;p3"/>
            <p:cNvGrpSpPr/>
            <p:nvPr/>
          </p:nvGrpSpPr>
          <p:grpSpPr>
            <a:xfrm>
              <a:off x="4148725" y="168550"/>
              <a:ext cx="972375" cy="294100"/>
              <a:chOff x="4148725" y="168550"/>
              <a:chExt cx="972375" cy="294100"/>
            </a:xfrm>
          </p:grpSpPr>
          <p:sp>
            <p:nvSpPr>
              <p:cNvPr id="71" name="Google Shape;71;p3"/>
              <p:cNvSpPr/>
              <p:nvPr/>
            </p:nvSpPr>
            <p:spPr>
              <a:xfrm>
                <a:off x="4148725" y="266450"/>
                <a:ext cx="758100" cy="1962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 name="Google Shape;72;p3"/>
              <p:cNvSpPr/>
              <p:nvPr/>
            </p:nvSpPr>
            <p:spPr>
              <a:xfrm>
                <a:off x="4363000" y="168550"/>
                <a:ext cx="758100" cy="1962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1"/>
        <p:cNvGrpSpPr/>
        <p:nvPr/>
      </p:nvGrpSpPr>
      <p:grpSpPr>
        <a:xfrm>
          <a:off x="0" y="0"/>
          <a:ext cx="0" cy="0"/>
          <a:chOff x="0" y="0"/>
          <a:chExt cx="0" cy="0"/>
        </a:xfrm>
      </p:grpSpPr>
      <p:sp>
        <p:nvSpPr>
          <p:cNvPr id="182" name="Google Shape;182;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307"/>
        <p:cNvGrpSpPr/>
        <p:nvPr/>
      </p:nvGrpSpPr>
      <p:grpSpPr>
        <a:xfrm>
          <a:off x="0" y="0"/>
          <a:ext cx="0" cy="0"/>
          <a:chOff x="0" y="0"/>
          <a:chExt cx="0" cy="0"/>
        </a:xfrm>
      </p:grpSpPr>
      <p:sp>
        <p:nvSpPr>
          <p:cNvPr id="308" name="Google Shape;308;p16"/>
          <p:cNvSpPr txBox="1">
            <a:spLocks noGrp="1"/>
          </p:cNvSpPr>
          <p:nvPr>
            <p:ph type="title"/>
          </p:nvPr>
        </p:nvSpPr>
        <p:spPr>
          <a:xfrm>
            <a:off x="931675" y="1675025"/>
            <a:ext cx="3062400" cy="7626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9" name="Google Shape;309;p16"/>
          <p:cNvSpPr txBox="1">
            <a:spLocks noGrp="1"/>
          </p:cNvSpPr>
          <p:nvPr>
            <p:ph type="subTitle" idx="1"/>
          </p:nvPr>
        </p:nvSpPr>
        <p:spPr>
          <a:xfrm>
            <a:off x="931675" y="2437500"/>
            <a:ext cx="3062400" cy="1331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0" name="Google Shape;310;p16"/>
          <p:cNvGrpSpPr/>
          <p:nvPr/>
        </p:nvGrpSpPr>
        <p:grpSpPr>
          <a:xfrm>
            <a:off x="-1854459" y="-1878475"/>
            <a:ext cx="12894824" cy="8794753"/>
            <a:chOff x="-1854459" y="-1878475"/>
            <a:chExt cx="12894824" cy="8794753"/>
          </a:xfrm>
        </p:grpSpPr>
        <p:sp>
          <p:nvSpPr>
            <p:cNvPr id="311" name="Google Shape;311;p16"/>
            <p:cNvSpPr/>
            <p:nvPr/>
          </p:nvSpPr>
          <p:spPr>
            <a:xfrm rot="-9900115">
              <a:off x="-1558960" y="3440247"/>
              <a:ext cx="4757597" cy="2909995"/>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4340406">
              <a:off x="6553461" y="-625372"/>
              <a:ext cx="4757628" cy="2910014"/>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2834677">
              <a:off x="-1257203" y="-620200"/>
              <a:ext cx="3603623" cy="2204164"/>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16"/>
          <p:cNvGrpSpPr/>
          <p:nvPr/>
        </p:nvGrpSpPr>
        <p:grpSpPr>
          <a:xfrm>
            <a:off x="117363" y="390040"/>
            <a:ext cx="8930423" cy="450377"/>
            <a:chOff x="117363" y="390040"/>
            <a:chExt cx="8930423" cy="450377"/>
          </a:xfrm>
        </p:grpSpPr>
        <p:grpSp>
          <p:nvGrpSpPr>
            <p:cNvPr id="315" name="Google Shape;315;p16"/>
            <p:cNvGrpSpPr/>
            <p:nvPr/>
          </p:nvGrpSpPr>
          <p:grpSpPr>
            <a:xfrm>
              <a:off x="117363" y="390040"/>
              <a:ext cx="534506" cy="450377"/>
              <a:chOff x="4785125" y="550675"/>
              <a:chExt cx="440539" cy="371200"/>
            </a:xfrm>
          </p:grpSpPr>
          <p:sp>
            <p:nvSpPr>
              <p:cNvPr id="316" name="Google Shape;316;p16"/>
              <p:cNvSpPr/>
              <p:nvPr/>
            </p:nvSpPr>
            <p:spPr>
              <a:xfrm>
                <a:off x="478512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 name="Google Shape;317;p16"/>
              <p:cNvSpPr/>
              <p:nvPr/>
            </p:nvSpPr>
            <p:spPr>
              <a:xfrm>
                <a:off x="496969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 name="Google Shape;318;p16"/>
              <p:cNvSpPr/>
              <p:nvPr/>
            </p:nvSpPr>
            <p:spPr>
              <a:xfrm>
                <a:off x="5154264"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 name="Google Shape;319;p16"/>
              <p:cNvSpPr/>
              <p:nvPr/>
            </p:nvSpPr>
            <p:spPr>
              <a:xfrm>
                <a:off x="478512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 name="Google Shape;320;p16"/>
              <p:cNvSpPr/>
              <p:nvPr/>
            </p:nvSpPr>
            <p:spPr>
              <a:xfrm>
                <a:off x="496969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 name="Google Shape;321;p16"/>
              <p:cNvSpPr/>
              <p:nvPr/>
            </p:nvSpPr>
            <p:spPr>
              <a:xfrm>
                <a:off x="5154264"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 name="Google Shape;322;p16"/>
              <p:cNvSpPr/>
              <p:nvPr/>
            </p:nvSpPr>
            <p:spPr>
              <a:xfrm>
                <a:off x="478512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 name="Google Shape;323;p16"/>
              <p:cNvSpPr/>
              <p:nvPr/>
            </p:nvSpPr>
            <p:spPr>
              <a:xfrm>
                <a:off x="496969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4" name="Google Shape;324;p16"/>
              <p:cNvSpPr/>
              <p:nvPr/>
            </p:nvSpPr>
            <p:spPr>
              <a:xfrm>
                <a:off x="5154264"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25" name="Google Shape;325;p16"/>
            <p:cNvGrpSpPr/>
            <p:nvPr/>
          </p:nvGrpSpPr>
          <p:grpSpPr>
            <a:xfrm>
              <a:off x="8513280" y="390040"/>
              <a:ext cx="534506" cy="450377"/>
              <a:chOff x="4785125" y="550675"/>
              <a:chExt cx="440539" cy="371200"/>
            </a:xfrm>
          </p:grpSpPr>
          <p:sp>
            <p:nvSpPr>
              <p:cNvPr id="326" name="Google Shape;326;p16"/>
              <p:cNvSpPr/>
              <p:nvPr/>
            </p:nvSpPr>
            <p:spPr>
              <a:xfrm>
                <a:off x="478512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 name="Google Shape;327;p16"/>
              <p:cNvSpPr/>
              <p:nvPr/>
            </p:nvSpPr>
            <p:spPr>
              <a:xfrm>
                <a:off x="496969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 name="Google Shape;328;p16"/>
              <p:cNvSpPr/>
              <p:nvPr/>
            </p:nvSpPr>
            <p:spPr>
              <a:xfrm>
                <a:off x="5154264"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9" name="Google Shape;329;p16"/>
              <p:cNvSpPr/>
              <p:nvPr/>
            </p:nvSpPr>
            <p:spPr>
              <a:xfrm>
                <a:off x="478512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0" name="Google Shape;330;p16"/>
              <p:cNvSpPr/>
              <p:nvPr/>
            </p:nvSpPr>
            <p:spPr>
              <a:xfrm>
                <a:off x="496969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1" name="Google Shape;331;p16"/>
              <p:cNvSpPr/>
              <p:nvPr/>
            </p:nvSpPr>
            <p:spPr>
              <a:xfrm>
                <a:off x="5154264"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2" name="Google Shape;332;p16"/>
              <p:cNvSpPr/>
              <p:nvPr/>
            </p:nvSpPr>
            <p:spPr>
              <a:xfrm>
                <a:off x="478512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3" name="Google Shape;333;p16"/>
              <p:cNvSpPr/>
              <p:nvPr/>
            </p:nvSpPr>
            <p:spPr>
              <a:xfrm>
                <a:off x="496969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4" name="Google Shape;334;p16"/>
              <p:cNvSpPr/>
              <p:nvPr/>
            </p:nvSpPr>
            <p:spPr>
              <a:xfrm>
                <a:off x="5154264"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35" name="Google Shape;335;p16"/>
          <p:cNvGrpSpPr/>
          <p:nvPr/>
        </p:nvGrpSpPr>
        <p:grpSpPr>
          <a:xfrm>
            <a:off x="-725856" y="3984497"/>
            <a:ext cx="10302903" cy="2131952"/>
            <a:chOff x="-725856" y="3984497"/>
            <a:chExt cx="10302903" cy="2131952"/>
          </a:xfrm>
        </p:grpSpPr>
        <p:sp>
          <p:nvSpPr>
            <p:cNvPr id="336" name="Google Shape;336;p16"/>
            <p:cNvSpPr/>
            <p:nvPr/>
          </p:nvSpPr>
          <p:spPr>
            <a:xfrm rot="2700000">
              <a:off x="8038090" y="4577492"/>
              <a:ext cx="1274914" cy="1274914"/>
            </a:xfrm>
            <a:prstGeom prst="blockArc">
              <a:avLst>
                <a:gd name="adj1" fmla="val 10800000"/>
                <a:gd name="adj2" fmla="val 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37" name="Google Shape;337;p16"/>
            <p:cNvGrpSpPr/>
            <p:nvPr/>
          </p:nvGrpSpPr>
          <p:grpSpPr>
            <a:xfrm>
              <a:off x="-725856" y="3984497"/>
              <a:ext cx="1778961" cy="1821470"/>
              <a:chOff x="-725856" y="3984497"/>
              <a:chExt cx="1778961" cy="1821470"/>
            </a:xfrm>
          </p:grpSpPr>
          <p:sp>
            <p:nvSpPr>
              <p:cNvPr id="338" name="Google Shape;338;p16"/>
              <p:cNvSpPr/>
              <p:nvPr/>
            </p:nvSpPr>
            <p:spPr>
              <a:xfrm rot="3727593">
                <a:off x="-501769" y="4306854"/>
                <a:ext cx="1275025" cy="1275025"/>
              </a:xfrm>
              <a:prstGeom prst="blockArc">
                <a:avLst>
                  <a:gd name="adj1" fmla="val 10800000"/>
                  <a:gd name="adj2" fmla="val 0"/>
                  <a:gd name="adj3" fmla="val 25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16"/>
              <p:cNvSpPr/>
              <p:nvPr/>
            </p:nvSpPr>
            <p:spPr>
              <a:xfrm rot="3727593">
                <a:off x="-446008" y="4208584"/>
                <a:ext cx="1275025" cy="1275025"/>
              </a:xfrm>
              <a:prstGeom prst="blockArc">
                <a:avLst>
                  <a:gd name="adj1" fmla="val 10800000"/>
                  <a:gd name="adj2" fmla="val 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412"/>
        <p:cNvGrpSpPr/>
        <p:nvPr/>
      </p:nvGrpSpPr>
      <p:grpSpPr>
        <a:xfrm>
          <a:off x="0" y="0"/>
          <a:ext cx="0" cy="0"/>
          <a:chOff x="0" y="0"/>
          <a:chExt cx="0" cy="0"/>
        </a:xfrm>
      </p:grpSpPr>
      <p:sp>
        <p:nvSpPr>
          <p:cNvPr id="413" name="Google Shape;41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14" name="Google Shape;414;p20"/>
          <p:cNvGrpSpPr/>
          <p:nvPr/>
        </p:nvGrpSpPr>
        <p:grpSpPr>
          <a:xfrm>
            <a:off x="-1621286" y="1730747"/>
            <a:ext cx="12977550" cy="5661340"/>
            <a:chOff x="-1621286" y="1730747"/>
            <a:chExt cx="12977550" cy="5661340"/>
          </a:xfrm>
        </p:grpSpPr>
        <p:sp>
          <p:nvSpPr>
            <p:cNvPr id="415" name="Google Shape;415;p20"/>
            <p:cNvSpPr/>
            <p:nvPr/>
          </p:nvSpPr>
          <p:spPr>
            <a:xfrm rot="-6498153">
              <a:off x="-1871673" y="2991155"/>
              <a:ext cx="4757699" cy="2910058"/>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rot="7491081" flipH="1">
              <a:off x="6424222" y="3153626"/>
              <a:ext cx="4757457" cy="2909909"/>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0"/>
          <p:cNvGrpSpPr/>
          <p:nvPr/>
        </p:nvGrpSpPr>
        <p:grpSpPr>
          <a:xfrm>
            <a:off x="-701967" y="3760247"/>
            <a:ext cx="1680726" cy="1696665"/>
            <a:chOff x="-701967" y="3760247"/>
            <a:chExt cx="1680726" cy="1696665"/>
          </a:xfrm>
        </p:grpSpPr>
        <p:sp>
          <p:nvSpPr>
            <p:cNvPr id="418" name="Google Shape;418;p20"/>
            <p:cNvSpPr/>
            <p:nvPr/>
          </p:nvSpPr>
          <p:spPr>
            <a:xfrm rot="4309250">
              <a:off x="-534889" y="4014791"/>
              <a:ext cx="1275043" cy="1275043"/>
            </a:xfrm>
            <a:prstGeom prst="blockArc">
              <a:avLst>
                <a:gd name="adj1" fmla="val 10800000"/>
                <a:gd name="adj2" fmla="val 0"/>
                <a:gd name="adj3" fmla="val 25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9" name="Google Shape;419;p20"/>
            <p:cNvSpPr/>
            <p:nvPr/>
          </p:nvSpPr>
          <p:spPr>
            <a:xfrm rot="4309250">
              <a:off x="-463363" y="3927325"/>
              <a:ext cx="1275043" cy="1275043"/>
            </a:xfrm>
            <a:prstGeom prst="blockArc">
              <a:avLst>
                <a:gd name="adj1" fmla="val 10800000"/>
                <a:gd name="adj2" fmla="val 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20" name="Google Shape;420;p20"/>
          <p:cNvGrpSpPr/>
          <p:nvPr/>
        </p:nvGrpSpPr>
        <p:grpSpPr>
          <a:xfrm>
            <a:off x="7870350" y="168550"/>
            <a:ext cx="972375" cy="294100"/>
            <a:chOff x="7870350" y="168550"/>
            <a:chExt cx="972375" cy="294100"/>
          </a:xfrm>
        </p:grpSpPr>
        <p:sp>
          <p:nvSpPr>
            <p:cNvPr id="421" name="Google Shape;421;p20"/>
            <p:cNvSpPr/>
            <p:nvPr/>
          </p:nvSpPr>
          <p:spPr>
            <a:xfrm>
              <a:off x="7870350" y="266450"/>
              <a:ext cx="758100" cy="196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2" name="Google Shape;422;p20"/>
            <p:cNvSpPr/>
            <p:nvPr/>
          </p:nvSpPr>
          <p:spPr>
            <a:xfrm>
              <a:off x="8084625" y="168550"/>
              <a:ext cx="758100" cy="1962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23" name="Google Shape;423;p20"/>
          <p:cNvGrpSpPr/>
          <p:nvPr/>
        </p:nvGrpSpPr>
        <p:grpSpPr>
          <a:xfrm>
            <a:off x="324723" y="211707"/>
            <a:ext cx="8521555" cy="4249777"/>
            <a:chOff x="324723" y="211707"/>
            <a:chExt cx="8521555" cy="4249777"/>
          </a:xfrm>
        </p:grpSpPr>
        <p:grpSp>
          <p:nvGrpSpPr>
            <p:cNvPr id="424" name="Google Shape;424;p20"/>
            <p:cNvGrpSpPr/>
            <p:nvPr/>
          </p:nvGrpSpPr>
          <p:grpSpPr>
            <a:xfrm rot="10800000">
              <a:off x="8759648" y="4011107"/>
              <a:ext cx="86630" cy="450377"/>
              <a:chOff x="4969695" y="550675"/>
              <a:chExt cx="71400" cy="371200"/>
            </a:xfrm>
          </p:grpSpPr>
          <p:sp>
            <p:nvSpPr>
              <p:cNvPr id="425" name="Google Shape;425;p20"/>
              <p:cNvSpPr/>
              <p:nvPr/>
            </p:nvSpPr>
            <p:spPr>
              <a:xfrm>
                <a:off x="4969695" y="5506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6" name="Google Shape;426;p20"/>
              <p:cNvSpPr/>
              <p:nvPr/>
            </p:nvSpPr>
            <p:spPr>
              <a:xfrm>
                <a:off x="4969695" y="70072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7" name="Google Shape;427;p20"/>
              <p:cNvSpPr/>
              <p:nvPr/>
            </p:nvSpPr>
            <p:spPr>
              <a:xfrm>
                <a:off x="4969695" y="8507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28" name="Google Shape;428;p20"/>
            <p:cNvGrpSpPr/>
            <p:nvPr/>
          </p:nvGrpSpPr>
          <p:grpSpPr>
            <a:xfrm rot="10800000">
              <a:off x="324723" y="211707"/>
              <a:ext cx="86630" cy="450377"/>
              <a:chOff x="4969695" y="550675"/>
              <a:chExt cx="71400" cy="371200"/>
            </a:xfrm>
          </p:grpSpPr>
          <p:sp>
            <p:nvSpPr>
              <p:cNvPr id="429" name="Google Shape;429;p20"/>
              <p:cNvSpPr/>
              <p:nvPr/>
            </p:nvSpPr>
            <p:spPr>
              <a:xfrm>
                <a:off x="4969695" y="5506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0" name="Google Shape;430;p20"/>
              <p:cNvSpPr/>
              <p:nvPr/>
            </p:nvSpPr>
            <p:spPr>
              <a:xfrm>
                <a:off x="4969695" y="70072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1" name="Google Shape;431;p20"/>
              <p:cNvSpPr/>
              <p:nvPr/>
            </p:nvSpPr>
            <p:spPr>
              <a:xfrm>
                <a:off x="4969695" y="8507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502"/>
        <p:cNvGrpSpPr/>
        <p:nvPr/>
      </p:nvGrpSpPr>
      <p:grpSpPr>
        <a:xfrm>
          <a:off x="0" y="0"/>
          <a:ext cx="0" cy="0"/>
          <a:chOff x="0" y="0"/>
          <a:chExt cx="0" cy="0"/>
        </a:xfrm>
      </p:grpSpPr>
      <p:sp>
        <p:nvSpPr>
          <p:cNvPr id="503" name="Google Shape;50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4" name="Google Shape;504;p24"/>
          <p:cNvSpPr txBox="1">
            <a:spLocks noGrp="1"/>
          </p:cNvSpPr>
          <p:nvPr>
            <p:ph type="subTitle" idx="1"/>
          </p:nvPr>
        </p:nvSpPr>
        <p:spPr>
          <a:xfrm>
            <a:off x="1294375" y="1565625"/>
            <a:ext cx="7129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505" name="Google Shape;505;p24"/>
          <p:cNvSpPr txBox="1">
            <a:spLocks noGrp="1"/>
          </p:cNvSpPr>
          <p:nvPr>
            <p:ph type="subTitle" idx="2"/>
          </p:nvPr>
        </p:nvSpPr>
        <p:spPr>
          <a:xfrm>
            <a:off x="1294385" y="2685149"/>
            <a:ext cx="7129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506" name="Google Shape;506;p24"/>
          <p:cNvSpPr txBox="1">
            <a:spLocks noGrp="1"/>
          </p:cNvSpPr>
          <p:nvPr>
            <p:ph type="subTitle" idx="3"/>
          </p:nvPr>
        </p:nvSpPr>
        <p:spPr>
          <a:xfrm>
            <a:off x="1294385" y="3804673"/>
            <a:ext cx="7129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507" name="Google Shape;507;p24"/>
          <p:cNvSpPr txBox="1">
            <a:spLocks noGrp="1"/>
          </p:cNvSpPr>
          <p:nvPr>
            <p:ph type="subTitle" idx="4"/>
          </p:nvPr>
        </p:nvSpPr>
        <p:spPr>
          <a:xfrm>
            <a:off x="1294375" y="1235025"/>
            <a:ext cx="7129800" cy="442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200" b="1">
                <a:latin typeface="Encode Sans Condensed"/>
                <a:ea typeface="Encode Sans Condensed"/>
                <a:cs typeface="Encode Sans Condensed"/>
                <a:sym typeface="Encode Sans Condensed"/>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508" name="Google Shape;508;p24"/>
          <p:cNvSpPr txBox="1">
            <a:spLocks noGrp="1"/>
          </p:cNvSpPr>
          <p:nvPr>
            <p:ph type="subTitle" idx="5"/>
          </p:nvPr>
        </p:nvSpPr>
        <p:spPr>
          <a:xfrm>
            <a:off x="1294375" y="2395382"/>
            <a:ext cx="7129800" cy="442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200" b="1">
                <a:latin typeface="Encode Sans Condensed"/>
                <a:ea typeface="Encode Sans Condensed"/>
                <a:cs typeface="Encode Sans Condensed"/>
                <a:sym typeface="Encode Sans Condensed"/>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509" name="Google Shape;509;p24"/>
          <p:cNvSpPr txBox="1">
            <a:spLocks noGrp="1"/>
          </p:cNvSpPr>
          <p:nvPr>
            <p:ph type="subTitle" idx="6"/>
          </p:nvPr>
        </p:nvSpPr>
        <p:spPr>
          <a:xfrm>
            <a:off x="1294375" y="3555738"/>
            <a:ext cx="7129800" cy="442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200" b="1">
                <a:latin typeface="Encode Sans Condensed"/>
                <a:ea typeface="Encode Sans Condensed"/>
                <a:cs typeface="Encode Sans Condensed"/>
                <a:sym typeface="Encode Sans Condensed"/>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grpSp>
        <p:nvGrpSpPr>
          <p:cNvPr id="510" name="Google Shape;510;p24"/>
          <p:cNvGrpSpPr/>
          <p:nvPr/>
        </p:nvGrpSpPr>
        <p:grpSpPr>
          <a:xfrm>
            <a:off x="-1895400" y="-799829"/>
            <a:ext cx="12646058" cy="6352479"/>
            <a:chOff x="-1895400" y="-799829"/>
            <a:chExt cx="12646058" cy="6352479"/>
          </a:xfrm>
        </p:grpSpPr>
        <p:sp>
          <p:nvSpPr>
            <p:cNvPr id="511" name="Google Shape;511;p24"/>
            <p:cNvSpPr/>
            <p:nvPr/>
          </p:nvSpPr>
          <p:spPr>
            <a:xfrm rot="-4845741">
              <a:off x="-2461009" y="1481536"/>
              <a:ext cx="4798377" cy="2934938"/>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4"/>
            <p:cNvSpPr/>
            <p:nvPr/>
          </p:nvSpPr>
          <p:spPr>
            <a:xfrm rot="5400000">
              <a:off x="6884100" y="131867"/>
              <a:ext cx="4798253" cy="2934863"/>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24"/>
          <p:cNvGrpSpPr/>
          <p:nvPr/>
        </p:nvGrpSpPr>
        <p:grpSpPr>
          <a:xfrm>
            <a:off x="6587638" y="105025"/>
            <a:ext cx="972375" cy="294100"/>
            <a:chOff x="6587638" y="105025"/>
            <a:chExt cx="972375" cy="294100"/>
          </a:xfrm>
        </p:grpSpPr>
        <p:sp>
          <p:nvSpPr>
            <p:cNvPr id="514" name="Google Shape;514;p24"/>
            <p:cNvSpPr/>
            <p:nvPr/>
          </p:nvSpPr>
          <p:spPr>
            <a:xfrm>
              <a:off x="6587638" y="202925"/>
              <a:ext cx="758100" cy="1962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5" name="Google Shape;515;p24"/>
            <p:cNvSpPr/>
            <p:nvPr/>
          </p:nvSpPr>
          <p:spPr>
            <a:xfrm>
              <a:off x="6801913" y="105025"/>
              <a:ext cx="758100" cy="1962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516" name="Google Shape;516;p24"/>
          <p:cNvGrpSpPr/>
          <p:nvPr/>
        </p:nvGrpSpPr>
        <p:grpSpPr>
          <a:xfrm>
            <a:off x="176987" y="257706"/>
            <a:ext cx="8811202" cy="4697742"/>
            <a:chOff x="176987" y="257706"/>
            <a:chExt cx="8811202" cy="4697742"/>
          </a:xfrm>
        </p:grpSpPr>
        <p:grpSp>
          <p:nvGrpSpPr>
            <p:cNvPr id="517" name="Google Shape;517;p24"/>
            <p:cNvGrpSpPr/>
            <p:nvPr/>
          </p:nvGrpSpPr>
          <p:grpSpPr>
            <a:xfrm rot="5400000">
              <a:off x="358860" y="75832"/>
              <a:ext cx="86630" cy="450377"/>
              <a:chOff x="4969695" y="550675"/>
              <a:chExt cx="71400" cy="371200"/>
            </a:xfrm>
          </p:grpSpPr>
          <p:sp>
            <p:nvSpPr>
              <p:cNvPr id="518" name="Google Shape;518;p24"/>
              <p:cNvSpPr/>
              <p:nvPr/>
            </p:nvSpPr>
            <p:spPr>
              <a:xfrm>
                <a:off x="4969695" y="5506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9" name="Google Shape;519;p24"/>
              <p:cNvSpPr/>
              <p:nvPr/>
            </p:nvSpPr>
            <p:spPr>
              <a:xfrm>
                <a:off x="4969695" y="70072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0" name="Google Shape;520;p24"/>
              <p:cNvSpPr/>
              <p:nvPr/>
            </p:nvSpPr>
            <p:spPr>
              <a:xfrm>
                <a:off x="4969695" y="8507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521" name="Google Shape;521;p24"/>
            <p:cNvGrpSpPr/>
            <p:nvPr/>
          </p:nvGrpSpPr>
          <p:grpSpPr>
            <a:xfrm rot="5400000">
              <a:off x="8719685" y="4686945"/>
              <a:ext cx="86630" cy="450377"/>
              <a:chOff x="4969695" y="550675"/>
              <a:chExt cx="71400" cy="371200"/>
            </a:xfrm>
          </p:grpSpPr>
          <p:sp>
            <p:nvSpPr>
              <p:cNvPr id="522" name="Google Shape;522;p24"/>
              <p:cNvSpPr/>
              <p:nvPr/>
            </p:nvSpPr>
            <p:spPr>
              <a:xfrm>
                <a:off x="4969695" y="5506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3" name="Google Shape;523;p24"/>
              <p:cNvSpPr/>
              <p:nvPr/>
            </p:nvSpPr>
            <p:spPr>
              <a:xfrm>
                <a:off x="4969695" y="70072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4" name="Google Shape;524;p24"/>
              <p:cNvSpPr/>
              <p:nvPr/>
            </p:nvSpPr>
            <p:spPr>
              <a:xfrm>
                <a:off x="4969695" y="8507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685"/>
        <p:cNvGrpSpPr/>
        <p:nvPr/>
      </p:nvGrpSpPr>
      <p:grpSpPr>
        <a:xfrm>
          <a:off x="0" y="0"/>
          <a:ext cx="0" cy="0"/>
          <a:chOff x="0" y="0"/>
          <a:chExt cx="0" cy="0"/>
        </a:xfrm>
      </p:grpSpPr>
      <p:grpSp>
        <p:nvGrpSpPr>
          <p:cNvPr id="686" name="Google Shape;686;p29"/>
          <p:cNvGrpSpPr/>
          <p:nvPr/>
        </p:nvGrpSpPr>
        <p:grpSpPr>
          <a:xfrm>
            <a:off x="-462535" y="-2264490"/>
            <a:ext cx="11789214" cy="9359742"/>
            <a:chOff x="-462535" y="-2264490"/>
            <a:chExt cx="11789214" cy="9359742"/>
          </a:xfrm>
        </p:grpSpPr>
        <p:sp>
          <p:nvSpPr>
            <p:cNvPr id="687" name="Google Shape;687;p29"/>
            <p:cNvSpPr/>
            <p:nvPr/>
          </p:nvSpPr>
          <p:spPr>
            <a:xfrm rot="-9899861">
              <a:off x="-243568" y="3790104"/>
              <a:ext cx="6343723" cy="2527152"/>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rot="1190251">
              <a:off x="4742771" y="-1263124"/>
              <a:ext cx="6343382" cy="2527149"/>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29"/>
          <p:cNvGrpSpPr/>
          <p:nvPr/>
        </p:nvGrpSpPr>
        <p:grpSpPr>
          <a:xfrm>
            <a:off x="-762859" y="713918"/>
            <a:ext cx="10620525" cy="3572893"/>
            <a:chOff x="-762859" y="713918"/>
            <a:chExt cx="10620525" cy="3572893"/>
          </a:xfrm>
        </p:grpSpPr>
        <p:sp>
          <p:nvSpPr>
            <p:cNvPr id="690" name="Google Shape;690;p29"/>
            <p:cNvSpPr/>
            <p:nvPr/>
          </p:nvSpPr>
          <p:spPr>
            <a:xfrm rot="5400000">
              <a:off x="-762859" y="3012110"/>
              <a:ext cx="1274700" cy="1274700"/>
            </a:xfrm>
            <a:prstGeom prst="blockArc">
              <a:avLst>
                <a:gd name="adj1" fmla="val 10800000"/>
                <a:gd name="adj2" fmla="val 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1" name="Google Shape;691;p29"/>
            <p:cNvSpPr/>
            <p:nvPr/>
          </p:nvSpPr>
          <p:spPr>
            <a:xfrm rot="-5400000" flipH="1">
              <a:off x="8582966" y="713918"/>
              <a:ext cx="1274700" cy="1274700"/>
            </a:xfrm>
            <a:prstGeom prst="blockArc">
              <a:avLst>
                <a:gd name="adj1" fmla="val 10800000"/>
                <a:gd name="adj2" fmla="val 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92" name="Google Shape;692;p29"/>
          <p:cNvGrpSpPr/>
          <p:nvPr/>
        </p:nvGrpSpPr>
        <p:grpSpPr>
          <a:xfrm>
            <a:off x="168360" y="168552"/>
            <a:ext cx="8656405" cy="4748570"/>
            <a:chOff x="168360" y="168552"/>
            <a:chExt cx="8656405" cy="4748570"/>
          </a:xfrm>
        </p:grpSpPr>
        <p:grpSp>
          <p:nvGrpSpPr>
            <p:cNvPr id="693" name="Google Shape;693;p29"/>
            <p:cNvGrpSpPr/>
            <p:nvPr/>
          </p:nvGrpSpPr>
          <p:grpSpPr>
            <a:xfrm>
              <a:off x="168360" y="4466745"/>
              <a:ext cx="86630" cy="450377"/>
              <a:chOff x="4969695" y="550675"/>
              <a:chExt cx="71400" cy="371200"/>
            </a:xfrm>
          </p:grpSpPr>
          <p:sp>
            <p:nvSpPr>
              <p:cNvPr id="694" name="Google Shape;694;p29"/>
              <p:cNvSpPr/>
              <p:nvPr/>
            </p:nvSpPr>
            <p:spPr>
              <a:xfrm>
                <a:off x="4969695" y="5506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5" name="Google Shape;695;p29"/>
              <p:cNvSpPr/>
              <p:nvPr/>
            </p:nvSpPr>
            <p:spPr>
              <a:xfrm>
                <a:off x="4969695" y="70072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6" name="Google Shape;696;p29"/>
              <p:cNvSpPr/>
              <p:nvPr/>
            </p:nvSpPr>
            <p:spPr>
              <a:xfrm>
                <a:off x="4969695" y="8507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97" name="Google Shape;697;p29"/>
            <p:cNvGrpSpPr/>
            <p:nvPr/>
          </p:nvGrpSpPr>
          <p:grpSpPr>
            <a:xfrm>
              <a:off x="168360" y="2265395"/>
              <a:ext cx="86630" cy="450377"/>
              <a:chOff x="4969695" y="550675"/>
              <a:chExt cx="71400" cy="371200"/>
            </a:xfrm>
          </p:grpSpPr>
          <p:sp>
            <p:nvSpPr>
              <p:cNvPr id="698" name="Google Shape;698;p29"/>
              <p:cNvSpPr/>
              <p:nvPr/>
            </p:nvSpPr>
            <p:spPr>
              <a:xfrm>
                <a:off x="4969695" y="5506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9" name="Google Shape;699;p29"/>
              <p:cNvSpPr/>
              <p:nvPr/>
            </p:nvSpPr>
            <p:spPr>
              <a:xfrm>
                <a:off x="4969695" y="70072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0" name="Google Shape;700;p29"/>
              <p:cNvSpPr/>
              <p:nvPr/>
            </p:nvSpPr>
            <p:spPr>
              <a:xfrm>
                <a:off x="4969695" y="8507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01" name="Google Shape;701;p29"/>
            <p:cNvGrpSpPr/>
            <p:nvPr/>
          </p:nvGrpSpPr>
          <p:grpSpPr>
            <a:xfrm>
              <a:off x="8738135" y="168552"/>
              <a:ext cx="86630" cy="2365402"/>
              <a:chOff x="8738135" y="168552"/>
              <a:chExt cx="86630" cy="2365402"/>
            </a:xfrm>
          </p:grpSpPr>
          <p:grpSp>
            <p:nvGrpSpPr>
              <p:cNvPr id="702" name="Google Shape;702;p29"/>
              <p:cNvGrpSpPr/>
              <p:nvPr/>
            </p:nvGrpSpPr>
            <p:grpSpPr>
              <a:xfrm>
                <a:off x="8738135" y="168552"/>
                <a:ext cx="86630" cy="450377"/>
                <a:chOff x="4969695" y="550675"/>
                <a:chExt cx="71400" cy="371200"/>
              </a:xfrm>
            </p:grpSpPr>
            <p:sp>
              <p:nvSpPr>
                <p:cNvPr id="703" name="Google Shape;703;p29"/>
                <p:cNvSpPr/>
                <p:nvPr/>
              </p:nvSpPr>
              <p:spPr>
                <a:xfrm>
                  <a:off x="4969695" y="5506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4" name="Google Shape;704;p29"/>
                <p:cNvSpPr/>
                <p:nvPr/>
              </p:nvSpPr>
              <p:spPr>
                <a:xfrm>
                  <a:off x="4969695" y="70072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5" name="Google Shape;705;p29"/>
                <p:cNvSpPr/>
                <p:nvPr/>
              </p:nvSpPr>
              <p:spPr>
                <a:xfrm>
                  <a:off x="4969695" y="8507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06" name="Google Shape;706;p29"/>
              <p:cNvGrpSpPr/>
              <p:nvPr/>
            </p:nvGrpSpPr>
            <p:grpSpPr>
              <a:xfrm>
                <a:off x="8738135" y="2083577"/>
                <a:ext cx="86630" cy="450377"/>
                <a:chOff x="4969695" y="550675"/>
                <a:chExt cx="71400" cy="371200"/>
              </a:xfrm>
            </p:grpSpPr>
            <p:sp>
              <p:nvSpPr>
                <p:cNvPr id="707" name="Google Shape;707;p29"/>
                <p:cNvSpPr/>
                <p:nvPr/>
              </p:nvSpPr>
              <p:spPr>
                <a:xfrm>
                  <a:off x="4969695" y="5506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8" name="Google Shape;708;p29"/>
                <p:cNvSpPr/>
                <p:nvPr/>
              </p:nvSpPr>
              <p:spPr>
                <a:xfrm>
                  <a:off x="4969695" y="70072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9" name="Google Shape;709;p29"/>
                <p:cNvSpPr/>
                <p:nvPr/>
              </p:nvSpPr>
              <p:spPr>
                <a:xfrm>
                  <a:off x="4969695" y="850775"/>
                  <a:ext cx="71400" cy="71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grpSp>
        <p:nvGrpSpPr>
          <p:cNvPr id="710" name="Google Shape;710;p29"/>
          <p:cNvGrpSpPr/>
          <p:nvPr/>
        </p:nvGrpSpPr>
        <p:grpSpPr>
          <a:xfrm>
            <a:off x="168350" y="106400"/>
            <a:ext cx="8856775" cy="4908425"/>
            <a:chOff x="168350" y="106400"/>
            <a:chExt cx="8856775" cy="4908425"/>
          </a:xfrm>
        </p:grpSpPr>
        <p:sp>
          <p:nvSpPr>
            <p:cNvPr id="711" name="Google Shape;711;p29"/>
            <p:cNvSpPr/>
            <p:nvPr/>
          </p:nvSpPr>
          <p:spPr>
            <a:xfrm>
              <a:off x="168350" y="204300"/>
              <a:ext cx="758100" cy="196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2" name="Google Shape;712;p29"/>
            <p:cNvSpPr/>
            <p:nvPr/>
          </p:nvSpPr>
          <p:spPr>
            <a:xfrm>
              <a:off x="382625" y="106400"/>
              <a:ext cx="758100" cy="1962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3" name="Google Shape;713;p29"/>
            <p:cNvSpPr/>
            <p:nvPr/>
          </p:nvSpPr>
          <p:spPr>
            <a:xfrm>
              <a:off x="8052750" y="4818625"/>
              <a:ext cx="758100" cy="1962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4" name="Google Shape;714;p29"/>
            <p:cNvSpPr/>
            <p:nvPr/>
          </p:nvSpPr>
          <p:spPr>
            <a:xfrm>
              <a:off x="8267025" y="4720725"/>
              <a:ext cx="758100" cy="1962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715"/>
        <p:cNvGrpSpPr/>
        <p:nvPr/>
      </p:nvGrpSpPr>
      <p:grpSpPr>
        <a:xfrm>
          <a:off x="0" y="0"/>
          <a:ext cx="0" cy="0"/>
          <a:chOff x="0" y="0"/>
          <a:chExt cx="0" cy="0"/>
        </a:xfrm>
      </p:grpSpPr>
      <p:grpSp>
        <p:nvGrpSpPr>
          <p:cNvPr id="716" name="Google Shape;716;p30"/>
          <p:cNvGrpSpPr/>
          <p:nvPr/>
        </p:nvGrpSpPr>
        <p:grpSpPr>
          <a:xfrm>
            <a:off x="-2084473" y="-2159553"/>
            <a:ext cx="12967415" cy="9545854"/>
            <a:chOff x="-2084473" y="-2159553"/>
            <a:chExt cx="12967415" cy="9545854"/>
          </a:xfrm>
        </p:grpSpPr>
        <p:sp>
          <p:nvSpPr>
            <p:cNvPr id="717" name="Google Shape;717;p30"/>
            <p:cNvSpPr/>
            <p:nvPr/>
          </p:nvSpPr>
          <p:spPr>
            <a:xfrm rot="9758400" flipH="1">
              <a:off x="2104603" y="3855238"/>
              <a:ext cx="4687981" cy="2897644"/>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rot="-2540545" flipH="1">
              <a:off x="-1720096" y="-958631"/>
              <a:ext cx="4688064" cy="2897743"/>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rot="1161985" flipH="1">
              <a:off x="5846848" y="-1312613"/>
              <a:ext cx="4688146" cy="2897744"/>
            </a:xfrm>
            <a:custGeom>
              <a:avLst/>
              <a:gdLst/>
              <a:ahLst/>
              <a:cxnLst/>
              <a:rect l="l" t="t" r="r" b="b"/>
              <a:pathLst>
                <a:path w="156244" h="95567" extrusionOk="0">
                  <a:moveTo>
                    <a:pt x="3350" y="82057"/>
                  </a:moveTo>
                  <a:cubicBezTo>
                    <a:pt x="7019" y="91971"/>
                    <a:pt x="24973" y="95566"/>
                    <a:pt x="38566" y="90260"/>
                  </a:cubicBezTo>
                  <a:cubicBezTo>
                    <a:pt x="50485" y="85609"/>
                    <a:pt x="52334" y="74775"/>
                    <a:pt x="62636" y="69421"/>
                  </a:cubicBezTo>
                  <a:cubicBezTo>
                    <a:pt x="83703" y="58468"/>
                    <a:pt x="101745" y="83968"/>
                    <a:pt x="122627" y="74822"/>
                  </a:cubicBezTo>
                  <a:cubicBezTo>
                    <a:pt x="144809" y="65109"/>
                    <a:pt x="156243" y="24424"/>
                    <a:pt x="147983" y="9728"/>
                  </a:cubicBezTo>
                  <a:cubicBezTo>
                    <a:pt x="142518" y="1"/>
                    <a:pt x="122563" y="7473"/>
                    <a:pt x="89440" y="13169"/>
                  </a:cubicBezTo>
                  <a:cubicBezTo>
                    <a:pt x="70740" y="16384"/>
                    <a:pt x="44425" y="20283"/>
                    <a:pt x="20547" y="46602"/>
                  </a:cubicBezTo>
                  <a:cubicBezTo>
                    <a:pt x="8850" y="59493"/>
                    <a:pt x="0" y="73008"/>
                    <a:pt x="3350" y="82057"/>
                  </a:cubicBezTo>
                  <a:close/>
                </a:path>
              </a:pathLst>
            </a:custGeom>
            <a:solidFill>
              <a:srgbClr val="FFFFFF">
                <a:alpha val="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30"/>
          <p:cNvGrpSpPr/>
          <p:nvPr/>
        </p:nvGrpSpPr>
        <p:grpSpPr>
          <a:xfrm>
            <a:off x="139797" y="2769500"/>
            <a:ext cx="8864413" cy="322202"/>
            <a:chOff x="139797" y="2769500"/>
            <a:chExt cx="8864413" cy="322202"/>
          </a:xfrm>
        </p:grpSpPr>
        <p:grpSp>
          <p:nvGrpSpPr>
            <p:cNvPr id="721" name="Google Shape;721;p30"/>
            <p:cNvGrpSpPr/>
            <p:nvPr/>
          </p:nvGrpSpPr>
          <p:grpSpPr>
            <a:xfrm>
              <a:off x="139797" y="2769500"/>
              <a:ext cx="382388" cy="322202"/>
              <a:chOff x="4785125" y="550675"/>
              <a:chExt cx="440539" cy="371200"/>
            </a:xfrm>
          </p:grpSpPr>
          <p:sp>
            <p:nvSpPr>
              <p:cNvPr id="722" name="Google Shape;722;p30"/>
              <p:cNvSpPr/>
              <p:nvPr/>
            </p:nvSpPr>
            <p:spPr>
              <a:xfrm>
                <a:off x="478512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3" name="Google Shape;723;p30"/>
              <p:cNvSpPr/>
              <p:nvPr/>
            </p:nvSpPr>
            <p:spPr>
              <a:xfrm>
                <a:off x="496969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4" name="Google Shape;724;p30"/>
              <p:cNvSpPr/>
              <p:nvPr/>
            </p:nvSpPr>
            <p:spPr>
              <a:xfrm>
                <a:off x="5154264"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5" name="Google Shape;725;p30"/>
              <p:cNvSpPr/>
              <p:nvPr/>
            </p:nvSpPr>
            <p:spPr>
              <a:xfrm>
                <a:off x="478512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6" name="Google Shape;726;p30"/>
              <p:cNvSpPr/>
              <p:nvPr/>
            </p:nvSpPr>
            <p:spPr>
              <a:xfrm>
                <a:off x="496969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7" name="Google Shape;727;p30"/>
              <p:cNvSpPr/>
              <p:nvPr/>
            </p:nvSpPr>
            <p:spPr>
              <a:xfrm>
                <a:off x="5154264"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8" name="Google Shape;728;p30"/>
              <p:cNvSpPr/>
              <p:nvPr/>
            </p:nvSpPr>
            <p:spPr>
              <a:xfrm>
                <a:off x="478512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9" name="Google Shape;729;p30"/>
              <p:cNvSpPr/>
              <p:nvPr/>
            </p:nvSpPr>
            <p:spPr>
              <a:xfrm>
                <a:off x="496969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0" name="Google Shape;730;p30"/>
              <p:cNvSpPr/>
              <p:nvPr/>
            </p:nvSpPr>
            <p:spPr>
              <a:xfrm>
                <a:off x="5154264"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31" name="Google Shape;731;p30"/>
            <p:cNvGrpSpPr/>
            <p:nvPr/>
          </p:nvGrpSpPr>
          <p:grpSpPr>
            <a:xfrm>
              <a:off x="8621822" y="2769500"/>
              <a:ext cx="382388" cy="322202"/>
              <a:chOff x="4785125" y="550675"/>
              <a:chExt cx="440539" cy="371200"/>
            </a:xfrm>
          </p:grpSpPr>
          <p:sp>
            <p:nvSpPr>
              <p:cNvPr id="732" name="Google Shape;732;p30"/>
              <p:cNvSpPr/>
              <p:nvPr/>
            </p:nvSpPr>
            <p:spPr>
              <a:xfrm>
                <a:off x="478512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3" name="Google Shape;733;p30"/>
              <p:cNvSpPr/>
              <p:nvPr/>
            </p:nvSpPr>
            <p:spPr>
              <a:xfrm>
                <a:off x="4969695"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4" name="Google Shape;734;p30"/>
              <p:cNvSpPr/>
              <p:nvPr/>
            </p:nvSpPr>
            <p:spPr>
              <a:xfrm>
                <a:off x="5154264" y="5506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5" name="Google Shape;735;p30"/>
              <p:cNvSpPr/>
              <p:nvPr/>
            </p:nvSpPr>
            <p:spPr>
              <a:xfrm>
                <a:off x="478512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6" name="Google Shape;736;p30"/>
              <p:cNvSpPr/>
              <p:nvPr/>
            </p:nvSpPr>
            <p:spPr>
              <a:xfrm>
                <a:off x="4969695"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7" name="Google Shape;737;p30"/>
              <p:cNvSpPr/>
              <p:nvPr/>
            </p:nvSpPr>
            <p:spPr>
              <a:xfrm>
                <a:off x="5154264" y="70072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8" name="Google Shape;738;p30"/>
              <p:cNvSpPr/>
              <p:nvPr/>
            </p:nvSpPr>
            <p:spPr>
              <a:xfrm>
                <a:off x="478512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9" name="Google Shape;739;p30"/>
              <p:cNvSpPr/>
              <p:nvPr/>
            </p:nvSpPr>
            <p:spPr>
              <a:xfrm>
                <a:off x="4969695"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0" name="Google Shape;740;p30"/>
              <p:cNvSpPr/>
              <p:nvPr/>
            </p:nvSpPr>
            <p:spPr>
              <a:xfrm>
                <a:off x="5154264" y="850775"/>
                <a:ext cx="71400" cy="71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41" name="Google Shape;741;p30"/>
          <p:cNvGrpSpPr/>
          <p:nvPr/>
        </p:nvGrpSpPr>
        <p:grpSpPr>
          <a:xfrm>
            <a:off x="-674882" y="-761799"/>
            <a:ext cx="10594716" cy="6675088"/>
            <a:chOff x="-674882" y="-761799"/>
            <a:chExt cx="10594716" cy="6675088"/>
          </a:xfrm>
        </p:grpSpPr>
        <p:grpSp>
          <p:nvGrpSpPr>
            <p:cNvPr id="742" name="Google Shape;742;p30"/>
            <p:cNvGrpSpPr/>
            <p:nvPr/>
          </p:nvGrpSpPr>
          <p:grpSpPr>
            <a:xfrm>
              <a:off x="-674882" y="4117189"/>
              <a:ext cx="10594716" cy="1796100"/>
              <a:chOff x="-674882" y="4117189"/>
              <a:chExt cx="10594716" cy="1796100"/>
            </a:xfrm>
          </p:grpSpPr>
          <p:sp>
            <p:nvSpPr>
              <p:cNvPr id="743" name="Google Shape;743;p30"/>
              <p:cNvSpPr/>
              <p:nvPr/>
            </p:nvSpPr>
            <p:spPr>
              <a:xfrm rot="2393616">
                <a:off x="-414380" y="4377691"/>
                <a:ext cx="1275095" cy="1275095"/>
              </a:xfrm>
              <a:prstGeom prst="blockArc">
                <a:avLst>
                  <a:gd name="adj1" fmla="val 10800000"/>
                  <a:gd name="adj2" fmla="val 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4" name="Google Shape;744;p30"/>
              <p:cNvSpPr/>
              <p:nvPr/>
            </p:nvSpPr>
            <p:spPr>
              <a:xfrm rot="-2108003">
                <a:off x="8393981" y="4377692"/>
                <a:ext cx="1275106" cy="1275106"/>
              </a:xfrm>
              <a:prstGeom prst="blockArc">
                <a:avLst>
                  <a:gd name="adj1" fmla="val 10800000"/>
                  <a:gd name="adj2" fmla="val 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45" name="Google Shape;745;p30"/>
            <p:cNvGrpSpPr/>
            <p:nvPr/>
          </p:nvGrpSpPr>
          <p:grpSpPr>
            <a:xfrm rot="10800000" flipH="1">
              <a:off x="-674882" y="-761799"/>
              <a:ext cx="10594716" cy="1796100"/>
              <a:chOff x="-674882" y="4117189"/>
              <a:chExt cx="10594716" cy="1796100"/>
            </a:xfrm>
          </p:grpSpPr>
          <p:sp>
            <p:nvSpPr>
              <p:cNvPr id="746" name="Google Shape;746;p30"/>
              <p:cNvSpPr/>
              <p:nvPr/>
            </p:nvSpPr>
            <p:spPr>
              <a:xfrm rot="2393616">
                <a:off x="-414380" y="4377691"/>
                <a:ext cx="1275095" cy="1275095"/>
              </a:xfrm>
              <a:prstGeom prst="blockArc">
                <a:avLst>
                  <a:gd name="adj1" fmla="val 10800000"/>
                  <a:gd name="adj2" fmla="val 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7" name="Google Shape;747;p30"/>
              <p:cNvSpPr/>
              <p:nvPr/>
            </p:nvSpPr>
            <p:spPr>
              <a:xfrm rot="-2108003">
                <a:off x="8393981" y="4377692"/>
                <a:ext cx="1275106" cy="1275106"/>
              </a:xfrm>
              <a:prstGeom prst="blockArc">
                <a:avLst>
                  <a:gd name="adj1" fmla="val 10800000"/>
                  <a:gd name="adj2" fmla="val 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Encode Sans Condensed"/>
              <a:buNone/>
              <a:defRPr sz="3300" b="1">
                <a:solidFill>
                  <a:schemeClr val="dk1"/>
                </a:solidFill>
                <a:latin typeface="Encode Sans Condensed"/>
                <a:ea typeface="Encode Sans Condensed"/>
                <a:cs typeface="Encode Sans Condensed"/>
                <a:sym typeface="Encode Sans Condensed"/>
              </a:defRPr>
            </a:lvl1pPr>
            <a:lvl2pPr lvl="1" rtl="0">
              <a:spcBef>
                <a:spcPts val="0"/>
              </a:spcBef>
              <a:spcAft>
                <a:spcPts val="0"/>
              </a:spcAft>
              <a:buClr>
                <a:schemeClr val="dk1"/>
              </a:buClr>
              <a:buSzPts val="3000"/>
              <a:buFont typeface="Encode Sans Condensed"/>
              <a:buNone/>
              <a:defRPr sz="3000" b="1">
                <a:solidFill>
                  <a:schemeClr val="dk1"/>
                </a:solidFill>
                <a:latin typeface="Encode Sans Condensed"/>
                <a:ea typeface="Encode Sans Condensed"/>
                <a:cs typeface="Encode Sans Condensed"/>
                <a:sym typeface="Encode Sans Condensed"/>
              </a:defRPr>
            </a:lvl2pPr>
            <a:lvl3pPr lvl="2" rtl="0">
              <a:spcBef>
                <a:spcPts val="0"/>
              </a:spcBef>
              <a:spcAft>
                <a:spcPts val="0"/>
              </a:spcAft>
              <a:buClr>
                <a:schemeClr val="dk1"/>
              </a:buClr>
              <a:buSzPts val="3000"/>
              <a:buFont typeface="Encode Sans Condensed"/>
              <a:buNone/>
              <a:defRPr sz="3000" b="1">
                <a:solidFill>
                  <a:schemeClr val="dk1"/>
                </a:solidFill>
                <a:latin typeface="Encode Sans Condensed"/>
                <a:ea typeface="Encode Sans Condensed"/>
                <a:cs typeface="Encode Sans Condensed"/>
                <a:sym typeface="Encode Sans Condensed"/>
              </a:defRPr>
            </a:lvl3pPr>
            <a:lvl4pPr lvl="3" rtl="0">
              <a:spcBef>
                <a:spcPts val="0"/>
              </a:spcBef>
              <a:spcAft>
                <a:spcPts val="0"/>
              </a:spcAft>
              <a:buClr>
                <a:schemeClr val="dk1"/>
              </a:buClr>
              <a:buSzPts val="3000"/>
              <a:buFont typeface="Encode Sans Condensed"/>
              <a:buNone/>
              <a:defRPr sz="3000" b="1">
                <a:solidFill>
                  <a:schemeClr val="dk1"/>
                </a:solidFill>
                <a:latin typeface="Encode Sans Condensed"/>
                <a:ea typeface="Encode Sans Condensed"/>
                <a:cs typeface="Encode Sans Condensed"/>
                <a:sym typeface="Encode Sans Condensed"/>
              </a:defRPr>
            </a:lvl4pPr>
            <a:lvl5pPr lvl="4" rtl="0">
              <a:spcBef>
                <a:spcPts val="0"/>
              </a:spcBef>
              <a:spcAft>
                <a:spcPts val="0"/>
              </a:spcAft>
              <a:buClr>
                <a:schemeClr val="dk1"/>
              </a:buClr>
              <a:buSzPts val="3000"/>
              <a:buFont typeface="Encode Sans Condensed"/>
              <a:buNone/>
              <a:defRPr sz="3000" b="1">
                <a:solidFill>
                  <a:schemeClr val="dk1"/>
                </a:solidFill>
                <a:latin typeface="Encode Sans Condensed"/>
                <a:ea typeface="Encode Sans Condensed"/>
                <a:cs typeface="Encode Sans Condensed"/>
                <a:sym typeface="Encode Sans Condensed"/>
              </a:defRPr>
            </a:lvl5pPr>
            <a:lvl6pPr lvl="5" rtl="0">
              <a:spcBef>
                <a:spcPts val="0"/>
              </a:spcBef>
              <a:spcAft>
                <a:spcPts val="0"/>
              </a:spcAft>
              <a:buClr>
                <a:schemeClr val="dk1"/>
              </a:buClr>
              <a:buSzPts val="3000"/>
              <a:buFont typeface="Encode Sans Condensed"/>
              <a:buNone/>
              <a:defRPr sz="3000" b="1">
                <a:solidFill>
                  <a:schemeClr val="dk1"/>
                </a:solidFill>
                <a:latin typeface="Encode Sans Condensed"/>
                <a:ea typeface="Encode Sans Condensed"/>
                <a:cs typeface="Encode Sans Condensed"/>
                <a:sym typeface="Encode Sans Condensed"/>
              </a:defRPr>
            </a:lvl6pPr>
            <a:lvl7pPr lvl="6" rtl="0">
              <a:spcBef>
                <a:spcPts val="0"/>
              </a:spcBef>
              <a:spcAft>
                <a:spcPts val="0"/>
              </a:spcAft>
              <a:buClr>
                <a:schemeClr val="dk1"/>
              </a:buClr>
              <a:buSzPts val="3000"/>
              <a:buFont typeface="Encode Sans Condensed"/>
              <a:buNone/>
              <a:defRPr sz="3000" b="1">
                <a:solidFill>
                  <a:schemeClr val="dk1"/>
                </a:solidFill>
                <a:latin typeface="Encode Sans Condensed"/>
                <a:ea typeface="Encode Sans Condensed"/>
                <a:cs typeface="Encode Sans Condensed"/>
                <a:sym typeface="Encode Sans Condensed"/>
              </a:defRPr>
            </a:lvl7pPr>
            <a:lvl8pPr lvl="7" rtl="0">
              <a:spcBef>
                <a:spcPts val="0"/>
              </a:spcBef>
              <a:spcAft>
                <a:spcPts val="0"/>
              </a:spcAft>
              <a:buClr>
                <a:schemeClr val="dk1"/>
              </a:buClr>
              <a:buSzPts val="3000"/>
              <a:buFont typeface="Encode Sans Condensed"/>
              <a:buNone/>
              <a:defRPr sz="3000" b="1">
                <a:solidFill>
                  <a:schemeClr val="dk1"/>
                </a:solidFill>
                <a:latin typeface="Encode Sans Condensed"/>
                <a:ea typeface="Encode Sans Condensed"/>
                <a:cs typeface="Encode Sans Condensed"/>
                <a:sym typeface="Encode Sans Condensed"/>
              </a:defRPr>
            </a:lvl8pPr>
            <a:lvl9pPr lvl="8" rtl="0">
              <a:spcBef>
                <a:spcPts val="0"/>
              </a:spcBef>
              <a:spcAft>
                <a:spcPts val="0"/>
              </a:spcAft>
              <a:buClr>
                <a:schemeClr val="dk1"/>
              </a:buClr>
              <a:buSzPts val="3000"/>
              <a:buFont typeface="Encode Sans Condensed"/>
              <a:buNone/>
              <a:defRPr sz="3000" b="1">
                <a:solidFill>
                  <a:schemeClr val="dk1"/>
                </a:solidFill>
                <a:latin typeface="Encode Sans Condensed"/>
                <a:ea typeface="Encode Sans Condensed"/>
                <a:cs typeface="Encode Sans Condensed"/>
                <a:sym typeface="Encode Sans Condensed"/>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1pPr>
            <a:lvl2pPr marL="914400" lvl="1" indent="-317500">
              <a:lnSpc>
                <a:spcPct val="115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2pPr>
            <a:lvl3pPr marL="1371600" lvl="2" indent="-317500">
              <a:lnSpc>
                <a:spcPct val="115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3pPr>
            <a:lvl4pPr marL="1828800" lvl="3" indent="-317500">
              <a:lnSpc>
                <a:spcPct val="115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4pPr>
            <a:lvl5pPr marL="2286000" lvl="4" indent="-317500">
              <a:lnSpc>
                <a:spcPct val="115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5pPr>
            <a:lvl6pPr marL="2743200" lvl="5" indent="-317500">
              <a:lnSpc>
                <a:spcPct val="115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6pPr>
            <a:lvl7pPr marL="3200400" lvl="6" indent="-317500">
              <a:lnSpc>
                <a:spcPct val="115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7pPr>
            <a:lvl8pPr marL="3657600" lvl="7" indent="-317500">
              <a:lnSpc>
                <a:spcPct val="115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8pPr>
            <a:lvl9pPr marL="4114800" lvl="8" indent="-317500">
              <a:lnSpc>
                <a:spcPct val="115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2" r:id="rId5"/>
    <p:sldLayoutId id="2147483666" r:id="rId6"/>
    <p:sldLayoutId id="2147483670" r:id="rId7"/>
    <p:sldLayoutId id="2147483675" r:id="rId8"/>
    <p:sldLayoutId id="214748367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tm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6370"/>
        </a:solidFill>
        <a:effectLst/>
      </p:bgPr>
    </p:bg>
    <p:spTree>
      <p:nvGrpSpPr>
        <p:cNvPr id="1" name="Shape 757"/>
        <p:cNvGrpSpPr/>
        <p:nvPr/>
      </p:nvGrpSpPr>
      <p:grpSpPr>
        <a:xfrm>
          <a:off x="0" y="0"/>
          <a:ext cx="0" cy="0"/>
          <a:chOff x="0" y="0"/>
          <a:chExt cx="0" cy="0"/>
        </a:xfrm>
      </p:grpSpPr>
      <p:sp>
        <p:nvSpPr>
          <p:cNvPr id="758" name="Google Shape;758;p34"/>
          <p:cNvSpPr txBox="1">
            <a:spLocks noGrp="1"/>
          </p:cNvSpPr>
          <p:nvPr>
            <p:ph type="ctrTitle"/>
          </p:nvPr>
        </p:nvSpPr>
        <p:spPr>
          <a:xfrm>
            <a:off x="1584600" y="1040196"/>
            <a:ext cx="5974800" cy="230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600" smtClean="0"/>
              <a:t>Bengkel Central Otomotif</a:t>
            </a:r>
            <a:endParaRPr sz="3500"/>
          </a:p>
        </p:txBody>
      </p:sp>
      <p:sp>
        <p:nvSpPr>
          <p:cNvPr id="759" name="Google Shape;759;p34"/>
          <p:cNvSpPr txBox="1">
            <a:spLocks noGrp="1"/>
          </p:cNvSpPr>
          <p:nvPr>
            <p:ph type="subTitle" idx="1"/>
          </p:nvPr>
        </p:nvSpPr>
        <p:spPr>
          <a:xfrm>
            <a:off x="2587500" y="3402096"/>
            <a:ext cx="3969000" cy="4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Rafly Rizqullah Yusuf</a:t>
            </a:r>
            <a:endParaRPr/>
          </a:p>
        </p:txBody>
      </p:sp>
      <p:grpSp>
        <p:nvGrpSpPr>
          <p:cNvPr id="760" name="Google Shape;760;p34"/>
          <p:cNvGrpSpPr/>
          <p:nvPr/>
        </p:nvGrpSpPr>
        <p:grpSpPr>
          <a:xfrm rot="5400000">
            <a:off x="4286285" y="3919466"/>
            <a:ext cx="86630" cy="450377"/>
            <a:chOff x="4969695" y="550675"/>
            <a:chExt cx="71400" cy="371200"/>
          </a:xfrm>
        </p:grpSpPr>
        <p:sp>
          <p:nvSpPr>
            <p:cNvPr id="761" name="Google Shape;761;p34"/>
            <p:cNvSpPr/>
            <p:nvPr/>
          </p:nvSpPr>
          <p:spPr>
            <a:xfrm>
              <a:off x="4969695" y="550675"/>
              <a:ext cx="71400" cy="71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2" name="Google Shape;762;p34"/>
            <p:cNvSpPr/>
            <p:nvPr/>
          </p:nvSpPr>
          <p:spPr>
            <a:xfrm>
              <a:off x="4969695" y="700725"/>
              <a:ext cx="71400" cy="71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3" name="Google Shape;763;p34"/>
            <p:cNvSpPr/>
            <p:nvPr/>
          </p:nvSpPr>
          <p:spPr>
            <a:xfrm>
              <a:off x="4969695" y="850775"/>
              <a:ext cx="71400" cy="71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3369" y="138223"/>
            <a:ext cx="1857263" cy="38707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a:t>Bagian Reservasi</a:t>
            </a:r>
            <a:endParaRPr/>
          </a:p>
        </p:txBody>
      </p:sp>
      <p:sp>
        <p:nvSpPr>
          <p:cNvPr id="19" name="Google Shape;802;p37"/>
          <p:cNvSpPr txBox="1">
            <a:spLocks noGrp="1"/>
          </p:cNvSpPr>
          <p:nvPr>
            <p:ph type="subTitle" idx="1"/>
          </p:nvPr>
        </p:nvSpPr>
        <p:spPr>
          <a:xfrm>
            <a:off x="525402" y="3544859"/>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Tampilan halaman untuk mengubah data reservasi yang diarahkan dari Button Edit</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03" y="1318446"/>
            <a:ext cx="3959998" cy="22264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599" y="1318447"/>
            <a:ext cx="3959998" cy="2226411"/>
          </a:xfrm>
          <a:prstGeom prst="rect">
            <a:avLst/>
          </a:prstGeom>
        </p:spPr>
      </p:pic>
      <p:sp>
        <p:nvSpPr>
          <p:cNvPr id="7" name="Google Shape;802;p37"/>
          <p:cNvSpPr txBox="1">
            <a:spLocks/>
          </p:cNvSpPr>
          <p:nvPr/>
        </p:nvSpPr>
        <p:spPr>
          <a:xfrm>
            <a:off x="4572000" y="3544858"/>
            <a:ext cx="3960000" cy="655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1pPr>
            <a:lvl2pPr marL="914400" marR="0" lvl="1"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2pPr>
            <a:lvl3pPr marL="1371600" marR="0" lvl="2"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3pPr>
            <a:lvl4pPr marL="1828800" marR="0" lvl="3"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4pPr>
            <a:lvl5pPr marL="2286000" marR="0" lvl="4"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5pPr>
            <a:lvl6pPr marL="2743200" marR="0" lvl="5"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6pPr>
            <a:lvl7pPr marL="3200400" marR="0" lvl="6"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7pPr>
            <a:lvl8pPr marL="3657600" marR="0" lvl="7"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8pPr>
            <a:lvl9pPr marL="4114800" marR="0" lvl="8"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9pPr>
          </a:lstStyle>
          <a:p>
            <a:pPr marL="0" indent="0" algn="just"/>
            <a:r>
              <a:rPr lang="sv-SE" smtClean="0"/>
              <a:t>Tampilan halaman untuk menghapus data reservasi yang diarahkan dari Button Hapus</a:t>
            </a:r>
            <a:endParaRPr lang="sv-SE" i="1" smtClean="0"/>
          </a:p>
        </p:txBody>
      </p:sp>
    </p:spTree>
    <p:extLst>
      <p:ext uri="{BB962C8B-B14F-4D97-AF65-F5344CB8AC3E}">
        <p14:creationId xmlns:p14="http://schemas.microsoft.com/office/powerpoint/2010/main" val="5379694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a:t>Bagian Reservasi</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00" y="1925749"/>
            <a:ext cx="5040000" cy="2833617"/>
          </a:xfrm>
          <a:prstGeom prst="rect">
            <a:avLst/>
          </a:prstGeom>
        </p:spPr>
      </p:pic>
      <p:sp>
        <p:nvSpPr>
          <p:cNvPr id="9" name="Google Shape;802;p37"/>
          <p:cNvSpPr txBox="1">
            <a:spLocks noGrp="1"/>
          </p:cNvSpPr>
          <p:nvPr>
            <p:ph type="subTitle" idx="1"/>
          </p:nvPr>
        </p:nvSpPr>
        <p:spPr>
          <a:xfrm>
            <a:off x="720000" y="1017725"/>
            <a:ext cx="7704000" cy="9080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Pada halaman tambah reservasi yang diarahkan dari Button </a:t>
            </a:r>
            <a:r>
              <a:rPr lang="en-US" b="1" smtClean="0"/>
              <a:t>+ Layanan. </a:t>
            </a:r>
            <a:r>
              <a:rPr lang="en-US" smtClean="0"/>
              <a:t>Fitur ini dapat memudahkan pengguna dalam memsan reservasi dengan layanan yang berbeda pada kendaraan yang sama</a:t>
            </a:r>
            <a:endParaRPr b="1"/>
          </a:p>
        </p:txBody>
      </p:sp>
    </p:spTree>
    <p:extLst>
      <p:ext uri="{BB962C8B-B14F-4D97-AF65-F5344CB8AC3E}">
        <p14:creationId xmlns:p14="http://schemas.microsoft.com/office/powerpoint/2010/main" val="9696957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a:t>Bagian </a:t>
            </a:r>
            <a:r>
              <a:rPr lang="en-US" smtClean="0"/>
              <a:t>Pelanggan</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00" y="1925749"/>
            <a:ext cx="5040000" cy="2833616"/>
          </a:xfrm>
          <a:prstGeom prst="rect">
            <a:avLst/>
          </a:prstGeom>
        </p:spPr>
      </p:pic>
      <p:sp>
        <p:nvSpPr>
          <p:cNvPr id="9" name="Google Shape;802;p37"/>
          <p:cNvSpPr txBox="1">
            <a:spLocks noGrp="1"/>
          </p:cNvSpPr>
          <p:nvPr>
            <p:ph type="subTitle" idx="1"/>
          </p:nvPr>
        </p:nvSpPr>
        <p:spPr>
          <a:xfrm>
            <a:off x="720000" y="1017725"/>
            <a:ext cx="7704000" cy="9080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Pada halaman pelanggan, pelanggan dapat menambah dan mengubah data diri mereka pada form yang tersedia</a:t>
            </a:r>
            <a:endParaRPr b="1"/>
          </a:p>
        </p:txBody>
      </p:sp>
    </p:spTree>
    <p:extLst>
      <p:ext uri="{BB962C8B-B14F-4D97-AF65-F5344CB8AC3E}">
        <p14:creationId xmlns:p14="http://schemas.microsoft.com/office/powerpoint/2010/main" val="809925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a:t>Bagian </a:t>
            </a:r>
            <a:r>
              <a:rPr lang="en-US" smtClean="0"/>
              <a:t>Logout</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00" y="1925749"/>
            <a:ext cx="5039999" cy="2833616"/>
          </a:xfrm>
          <a:prstGeom prst="rect">
            <a:avLst/>
          </a:prstGeom>
        </p:spPr>
      </p:pic>
      <p:sp>
        <p:nvSpPr>
          <p:cNvPr id="9" name="Google Shape;802;p37"/>
          <p:cNvSpPr txBox="1">
            <a:spLocks noGrp="1"/>
          </p:cNvSpPr>
          <p:nvPr>
            <p:ph type="subTitle" idx="1"/>
          </p:nvPr>
        </p:nvSpPr>
        <p:spPr>
          <a:xfrm>
            <a:off x="720000" y="1017725"/>
            <a:ext cx="7704000" cy="9080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Pada menu, terdapat tombol logout yang dimana dapat mengeluarkan pengguna aplikasi saat ini ke halaman login dan mengakhiri sesi. Jadi terdapat alert untuk mengkonfirmasi apakah pengguna benar benar ingin keluar dari aplikasi dan meminimalisir salah pencet</a:t>
            </a:r>
            <a:endParaRPr/>
          </a:p>
        </p:txBody>
      </p:sp>
    </p:spTree>
    <p:extLst>
      <p:ext uri="{BB962C8B-B14F-4D97-AF65-F5344CB8AC3E}">
        <p14:creationId xmlns:p14="http://schemas.microsoft.com/office/powerpoint/2010/main" val="1972593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7"/>
          <p:cNvSpPr txBox="1">
            <a:spLocks noGrp="1"/>
          </p:cNvSpPr>
          <p:nvPr>
            <p:ph type="title"/>
          </p:nvPr>
        </p:nvSpPr>
        <p:spPr>
          <a:xfrm>
            <a:off x="2038200" y="2396175"/>
            <a:ext cx="5067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Admin</a:t>
            </a:r>
            <a:endParaRPr/>
          </a:p>
        </p:txBody>
      </p:sp>
      <p:sp>
        <p:nvSpPr>
          <p:cNvPr id="802" name="Google Shape;802;p37"/>
          <p:cNvSpPr txBox="1">
            <a:spLocks noGrp="1"/>
          </p:cNvSpPr>
          <p:nvPr>
            <p:ph type="subTitle" idx="1"/>
          </p:nvPr>
        </p:nvSpPr>
        <p:spPr>
          <a:xfrm>
            <a:off x="2038200" y="3319525"/>
            <a:ext cx="5067600" cy="5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Gambaran alur </a:t>
            </a:r>
            <a:r>
              <a:rPr lang="en-US" b="1" smtClean="0"/>
              <a:t>Program Bengkel Central Otomotif</a:t>
            </a:r>
            <a:r>
              <a:rPr lang="en-US" smtClean="0"/>
              <a:t> dengan sudut pandang admin</a:t>
            </a:r>
            <a:endParaRPr/>
          </a:p>
        </p:txBody>
      </p:sp>
      <p:sp>
        <p:nvSpPr>
          <p:cNvPr id="803" name="Google Shape;803;p37"/>
          <p:cNvSpPr txBox="1">
            <a:spLocks noGrp="1"/>
          </p:cNvSpPr>
          <p:nvPr>
            <p:ph type="title" idx="2"/>
          </p:nvPr>
        </p:nvSpPr>
        <p:spPr>
          <a:xfrm>
            <a:off x="3991875" y="1289475"/>
            <a:ext cx="1242300" cy="11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02</a:t>
            </a:r>
            <a:endParaRPr/>
          </a:p>
        </p:txBody>
      </p:sp>
    </p:spTree>
    <p:extLst>
      <p:ext uri="{BB962C8B-B14F-4D97-AF65-F5344CB8AC3E}">
        <p14:creationId xmlns:p14="http://schemas.microsoft.com/office/powerpoint/2010/main" val="201835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a:t>Bagian </a:t>
            </a:r>
            <a:r>
              <a:rPr lang="en-US" smtClean="0"/>
              <a:t>Layanan</a:t>
            </a:r>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818"/>
          <a:stretch/>
        </p:blipFill>
        <p:spPr>
          <a:xfrm>
            <a:off x="2052000" y="2062264"/>
            <a:ext cx="5039999" cy="2697100"/>
          </a:xfrm>
          <a:prstGeom prst="rect">
            <a:avLst/>
          </a:prstGeom>
        </p:spPr>
      </p:pic>
      <p:sp>
        <p:nvSpPr>
          <p:cNvPr id="9" name="Google Shape;802;p37"/>
          <p:cNvSpPr txBox="1">
            <a:spLocks noGrp="1"/>
          </p:cNvSpPr>
          <p:nvPr>
            <p:ph type="subTitle" idx="1"/>
          </p:nvPr>
        </p:nvSpPr>
        <p:spPr>
          <a:xfrm>
            <a:off x="720000" y="1017725"/>
            <a:ext cx="7704000" cy="9080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Pada halaman Layanan milik admin, admin dapat mengelola, mengubah dan menambah data Layanan. Dan </a:t>
            </a:r>
            <a:r>
              <a:rPr lang="en-US" u="sng" smtClean="0"/>
              <a:t>admin yang terakhir merubah data akan tertulis di kolom “Terakhir Diubah”</a:t>
            </a:r>
          </a:p>
          <a:p>
            <a:pPr marL="0" lvl="0" indent="0" algn="just" rtl="0">
              <a:spcBef>
                <a:spcPts val="0"/>
              </a:spcBef>
              <a:spcAft>
                <a:spcPts val="0"/>
              </a:spcAft>
              <a:buNone/>
            </a:pPr>
            <a:r>
              <a:rPr lang="en-US" i="1" smtClean="0"/>
              <a:t>*tidak berlaku apabila admin menghapus data</a:t>
            </a:r>
            <a:endParaRPr i="1"/>
          </a:p>
        </p:txBody>
      </p:sp>
    </p:spTree>
    <p:extLst>
      <p:ext uri="{BB962C8B-B14F-4D97-AF65-F5344CB8AC3E}">
        <p14:creationId xmlns:p14="http://schemas.microsoft.com/office/powerpoint/2010/main" val="2557955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smtClean="0"/>
              <a:t>Bagian Layanan</a:t>
            </a:r>
            <a:endParaRPr/>
          </a:p>
        </p:txBody>
      </p:sp>
      <p:sp>
        <p:nvSpPr>
          <p:cNvPr id="19" name="Google Shape;802;p37"/>
          <p:cNvSpPr txBox="1">
            <a:spLocks noGrp="1"/>
          </p:cNvSpPr>
          <p:nvPr>
            <p:ph type="subTitle" idx="1"/>
          </p:nvPr>
        </p:nvSpPr>
        <p:spPr>
          <a:xfrm>
            <a:off x="525402" y="3544859"/>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Admin dapat menambahkan data layanan</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04" y="1318447"/>
            <a:ext cx="3959998" cy="22264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600" y="1318447"/>
            <a:ext cx="3959996" cy="2226410"/>
          </a:xfrm>
          <a:prstGeom prst="rect">
            <a:avLst/>
          </a:prstGeom>
        </p:spPr>
      </p:pic>
      <p:sp>
        <p:nvSpPr>
          <p:cNvPr id="7" name="Google Shape;802;p37"/>
          <p:cNvSpPr txBox="1">
            <a:spLocks/>
          </p:cNvSpPr>
          <p:nvPr/>
        </p:nvSpPr>
        <p:spPr>
          <a:xfrm>
            <a:off x="4572000" y="3544858"/>
            <a:ext cx="3960000" cy="655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1pPr>
            <a:lvl2pPr marL="914400" marR="0" lvl="1"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2pPr>
            <a:lvl3pPr marL="1371600" marR="0" lvl="2"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3pPr>
            <a:lvl4pPr marL="1828800" marR="0" lvl="3"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4pPr>
            <a:lvl5pPr marL="2286000" marR="0" lvl="4"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5pPr>
            <a:lvl6pPr marL="2743200" marR="0" lvl="5"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6pPr>
            <a:lvl7pPr marL="3200400" marR="0" lvl="6"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7pPr>
            <a:lvl8pPr marL="3657600" marR="0" lvl="7"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8pPr>
            <a:lvl9pPr marL="4114800" marR="0" lvl="8"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9pPr>
          </a:lstStyle>
          <a:p>
            <a:pPr marL="0" indent="0" algn="just"/>
            <a:r>
              <a:rPr lang="sv-SE" smtClean="0"/>
              <a:t>Menampilkan data layanan yang dipilih secara mendetail</a:t>
            </a:r>
            <a:endParaRPr lang="sv-SE" i="1" smtClean="0"/>
          </a:p>
        </p:txBody>
      </p:sp>
    </p:spTree>
    <p:extLst>
      <p:ext uri="{BB962C8B-B14F-4D97-AF65-F5344CB8AC3E}">
        <p14:creationId xmlns:p14="http://schemas.microsoft.com/office/powerpoint/2010/main" val="3459394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smtClean="0"/>
              <a:t>Bagian Layanan</a:t>
            </a:r>
            <a:endParaRPr/>
          </a:p>
        </p:txBody>
      </p:sp>
      <p:sp>
        <p:nvSpPr>
          <p:cNvPr id="19" name="Google Shape;802;p37"/>
          <p:cNvSpPr txBox="1">
            <a:spLocks noGrp="1"/>
          </p:cNvSpPr>
          <p:nvPr>
            <p:ph type="subTitle" idx="1"/>
          </p:nvPr>
        </p:nvSpPr>
        <p:spPr>
          <a:xfrm>
            <a:off x="525402" y="3544859"/>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Admin dapat mengubah data layanan yang telah dipilih</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03" y="1318446"/>
            <a:ext cx="3959998" cy="22264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600" y="1318446"/>
            <a:ext cx="3959996" cy="2226411"/>
          </a:xfrm>
          <a:prstGeom prst="rect">
            <a:avLst/>
          </a:prstGeom>
        </p:spPr>
      </p:pic>
      <p:sp>
        <p:nvSpPr>
          <p:cNvPr id="7" name="Google Shape;802;p37"/>
          <p:cNvSpPr txBox="1">
            <a:spLocks/>
          </p:cNvSpPr>
          <p:nvPr/>
        </p:nvSpPr>
        <p:spPr>
          <a:xfrm>
            <a:off x="4572000" y="3544858"/>
            <a:ext cx="3960000" cy="655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1pPr>
            <a:lvl2pPr marL="914400" marR="0" lvl="1"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2pPr>
            <a:lvl3pPr marL="1371600" marR="0" lvl="2"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3pPr>
            <a:lvl4pPr marL="1828800" marR="0" lvl="3"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4pPr>
            <a:lvl5pPr marL="2286000" marR="0" lvl="4"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5pPr>
            <a:lvl6pPr marL="2743200" marR="0" lvl="5"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6pPr>
            <a:lvl7pPr marL="3200400" marR="0" lvl="6"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7pPr>
            <a:lvl8pPr marL="3657600" marR="0" lvl="7"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8pPr>
            <a:lvl9pPr marL="4114800" marR="0" lvl="8"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9pPr>
          </a:lstStyle>
          <a:p>
            <a:pPr marL="0" lvl="0" indent="0" algn="just"/>
            <a:r>
              <a:rPr lang="en-US"/>
              <a:t>Admin dapat </a:t>
            </a:r>
            <a:r>
              <a:rPr lang="en-US" smtClean="0"/>
              <a:t>menghapus data layanan yang </a:t>
            </a:r>
            <a:r>
              <a:rPr lang="en-US"/>
              <a:t>telah </a:t>
            </a:r>
            <a:r>
              <a:rPr lang="en-US" smtClean="0"/>
              <a:t>dipilih</a:t>
            </a:r>
            <a:endParaRPr lang="sv-SE" i="1" smtClean="0"/>
          </a:p>
        </p:txBody>
      </p:sp>
    </p:spTree>
    <p:extLst>
      <p:ext uri="{BB962C8B-B14F-4D97-AF65-F5344CB8AC3E}">
        <p14:creationId xmlns:p14="http://schemas.microsoft.com/office/powerpoint/2010/main" val="1119014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a:t>Bagian </a:t>
            </a:r>
            <a:r>
              <a:rPr lang="en-US" smtClean="0"/>
              <a:t>Pelanggan</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00" y="1925749"/>
            <a:ext cx="5039999" cy="2833615"/>
          </a:xfrm>
          <a:prstGeom prst="rect">
            <a:avLst/>
          </a:prstGeom>
        </p:spPr>
      </p:pic>
      <p:sp>
        <p:nvSpPr>
          <p:cNvPr id="9" name="Google Shape;802;p37"/>
          <p:cNvSpPr txBox="1">
            <a:spLocks noGrp="1"/>
          </p:cNvSpPr>
          <p:nvPr>
            <p:ph type="subTitle" idx="1"/>
          </p:nvPr>
        </p:nvSpPr>
        <p:spPr>
          <a:xfrm>
            <a:off x="720000" y="1017725"/>
            <a:ext cx="7704000" cy="9080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Hampir sama dengan bagian layanan, hanya saja pada page pelanggan ini terdapat banyak pelanggan yang bertujuan untuk memberikan template kepada seluruh user yang ingin melengkapi data dirinya</a:t>
            </a:r>
            <a:endParaRPr i="1"/>
          </a:p>
        </p:txBody>
      </p:sp>
    </p:spTree>
    <p:extLst>
      <p:ext uri="{BB962C8B-B14F-4D97-AF65-F5344CB8AC3E}">
        <p14:creationId xmlns:p14="http://schemas.microsoft.com/office/powerpoint/2010/main" val="2478840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smtClean="0"/>
              <a:t>Bagian Pelanggan</a:t>
            </a:r>
            <a:endParaRPr/>
          </a:p>
        </p:txBody>
      </p:sp>
      <p:sp>
        <p:nvSpPr>
          <p:cNvPr id="19" name="Google Shape;802;p37"/>
          <p:cNvSpPr txBox="1">
            <a:spLocks noGrp="1"/>
          </p:cNvSpPr>
          <p:nvPr>
            <p:ph type="subTitle" idx="1"/>
          </p:nvPr>
        </p:nvSpPr>
        <p:spPr>
          <a:xfrm>
            <a:off x="525402" y="3544859"/>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Admin dapat menambahkan data pelanggan</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05" y="1318447"/>
            <a:ext cx="3959996" cy="22264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600" y="1318447"/>
            <a:ext cx="3959996" cy="2226410"/>
          </a:xfrm>
          <a:prstGeom prst="rect">
            <a:avLst/>
          </a:prstGeom>
        </p:spPr>
      </p:pic>
      <p:sp>
        <p:nvSpPr>
          <p:cNvPr id="7" name="Google Shape;802;p37"/>
          <p:cNvSpPr txBox="1">
            <a:spLocks/>
          </p:cNvSpPr>
          <p:nvPr/>
        </p:nvSpPr>
        <p:spPr>
          <a:xfrm>
            <a:off x="4572000" y="3544858"/>
            <a:ext cx="3960000" cy="655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1pPr>
            <a:lvl2pPr marL="914400" marR="0" lvl="1"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2pPr>
            <a:lvl3pPr marL="1371600" marR="0" lvl="2"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3pPr>
            <a:lvl4pPr marL="1828800" marR="0" lvl="3"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4pPr>
            <a:lvl5pPr marL="2286000" marR="0" lvl="4"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5pPr>
            <a:lvl6pPr marL="2743200" marR="0" lvl="5"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6pPr>
            <a:lvl7pPr marL="3200400" marR="0" lvl="6"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7pPr>
            <a:lvl8pPr marL="3657600" marR="0" lvl="7"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8pPr>
            <a:lvl9pPr marL="4114800" marR="0" lvl="8"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9pPr>
          </a:lstStyle>
          <a:p>
            <a:pPr marL="0" lvl="0" indent="0" algn="just"/>
            <a:r>
              <a:rPr lang="en-US"/>
              <a:t>Admin dapat </a:t>
            </a:r>
            <a:r>
              <a:rPr lang="en-US" smtClean="0"/>
              <a:t>mengubah data pelanggan yang telah dipilih</a:t>
            </a:r>
            <a:endParaRPr lang="en-US"/>
          </a:p>
          <a:p>
            <a:pPr marL="0" indent="0" algn="just"/>
            <a:endParaRPr lang="sv-SE" i="1" smtClean="0"/>
          </a:p>
        </p:txBody>
      </p:sp>
    </p:spTree>
    <p:extLst>
      <p:ext uri="{BB962C8B-B14F-4D97-AF65-F5344CB8AC3E}">
        <p14:creationId xmlns:p14="http://schemas.microsoft.com/office/powerpoint/2010/main" val="1140408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52"/>
          <p:cNvSpPr txBox="1">
            <a:spLocks noGrp="1"/>
          </p:cNvSpPr>
          <p:nvPr>
            <p:ph type="title"/>
          </p:nvPr>
        </p:nvSpPr>
        <p:spPr>
          <a:xfrm>
            <a:off x="720000" y="2748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Pembagian Teknologi Pada Aplikasi</a:t>
            </a:r>
            <a:endParaRPr/>
          </a:p>
        </p:txBody>
      </p:sp>
      <p:sp>
        <p:nvSpPr>
          <p:cNvPr id="1011" name="Google Shape;1011;p52"/>
          <p:cNvSpPr/>
          <p:nvPr/>
        </p:nvSpPr>
        <p:spPr>
          <a:xfrm>
            <a:off x="2313260" y="3954250"/>
            <a:ext cx="585300" cy="58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2"/>
          <p:cNvSpPr/>
          <p:nvPr/>
        </p:nvSpPr>
        <p:spPr>
          <a:xfrm>
            <a:off x="2313261" y="3035038"/>
            <a:ext cx="585300" cy="58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2"/>
          <p:cNvSpPr/>
          <p:nvPr/>
        </p:nvSpPr>
        <p:spPr>
          <a:xfrm>
            <a:off x="2329661" y="2112699"/>
            <a:ext cx="585300" cy="58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2"/>
          <p:cNvSpPr/>
          <p:nvPr/>
        </p:nvSpPr>
        <p:spPr>
          <a:xfrm>
            <a:off x="2313250" y="1192000"/>
            <a:ext cx="585300" cy="58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2"/>
          <p:cNvSpPr/>
          <p:nvPr/>
        </p:nvSpPr>
        <p:spPr>
          <a:xfrm>
            <a:off x="777150" y="2112125"/>
            <a:ext cx="1312200" cy="1303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6" name="Google Shape;1016;p52"/>
          <p:cNvSpPr txBox="1"/>
          <p:nvPr/>
        </p:nvSpPr>
        <p:spPr>
          <a:xfrm>
            <a:off x="4959732" y="1125475"/>
            <a:ext cx="3445800" cy="70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mtClean="0">
                <a:solidFill>
                  <a:schemeClr val="dk1"/>
                </a:solidFill>
                <a:latin typeface="Urbanist"/>
                <a:ea typeface="Urbanist"/>
                <a:cs typeface="Urbanist"/>
                <a:sym typeface="Urbanist"/>
              </a:rPr>
              <a:t>Menampilkan desfripsi singkat dan juga layanan yang tersedia. Pada perangkat Mobile.</a:t>
            </a:r>
            <a:endParaRPr>
              <a:solidFill>
                <a:schemeClr val="dk1"/>
              </a:solidFill>
              <a:latin typeface="Urbanist"/>
              <a:ea typeface="Urbanist"/>
              <a:cs typeface="Urbanist"/>
              <a:sym typeface="Urbanist"/>
            </a:endParaRPr>
          </a:p>
        </p:txBody>
      </p:sp>
      <p:sp>
        <p:nvSpPr>
          <p:cNvPr id="1017" name="Google Shape;1017;p52"/>
          <p:cNvSpPr txBox="1"/>
          <p:nvPr/>
        </p:nvSpPr>
        <p:spPr>
          <a:xfrm>
            <a:off x="4955649" y="2045892"/>
            <a:ext cx="3445800" cy="70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smtClean="0">
                <a:solidFill>
                  <a:schemeClr val="dk1"/>
                </a:solidFill>
                <a:latin typeface="Urbanist"/>
                <a:ea typeface="Urbanist"/>
                <a:cs typeface="Urbanist"/>
                <a:sym typeface="Urbanist"/>
              </a:rPr>
              <a:t>Admin</a:t>
            </a:r>
            <a:r>
              <a:rPr lang="en" smtClean="0">
                <a:solidFill>
                  <a:schemeClr val="dk1"/>
                </a:solidFill>
                <a:latin typeface="Urbanist"/>
                <a:ea typeface="Urbanist"/>
                <a:cs typeface="Urbanist"/>
                <a:sym typeface="Urbanist"/>
              </a:rPr>
              <a:t> : Mengelola seluruh data master</a:t>
            </a:r>
          </a:p>
          <a:p>
            <a:pPr marL="0" lvl="0" indent="0" algn="l" rtl="0">
              <a:lnSpc>
                <a:spcPct val="115000"/>
              </a:lnSpc>
              <a:spcBef>
                <a:spcPts val="0"/>
              </a:spcBef>
              <a:spcAft>
                <a:spcPts val="0"/>
              </a:spcAft>
              <a:buNone/>
            </a:pPr>
            <a:r>
              <a:rPr lang="en" b="1" smtClean="0">
                <a:solidFill>
                  <a:schemeClr val="dk1"/>
                </a:solidFill>
                <a:latin typeface="Urbanist"/>
                <a:ea typeface="Urbanist"/>
                <a:cs typeface="Urbanist"/>
                <a:sym typeface="Urbanist"/>
              </a:rPr>
              <a:t>Pelanggan</a:t>
            </a:r>
            <a:r>
              <a:rPr lang="en" smtClean="0">
                <a:solidFill>
                  <a:schemeClr val="dk1"/>
                </a:solidFill>
                <a:latin typeface="Urbanist"/>
                <a:ea typeface="Urbanist"/>
                <a:cs typeface="Urbanist"/>
                <a:sym typeface="Urbanist"/>
              </a:rPr>
              <a:t> : Reservasi kendaraan, mengisi data diri dan detail kendaraan</a:t>
            </a:r>
            <a:endParaRPr>
              <a:solidFill>
                <a:schemeClr val="dk1"/>
              </a:solidFill>
              <a:latin typeface="Urbanist"/>
              <a:ea typeface="Urbanist"/>
              <a:cs typeface="Urbanist"/>
              <a:sym typeface="Urbanist"/>
            </a:endParaRPr>
          </a:p>
        </p:txBody>
      </p:sp>
      <p:sp>
        <p:nvSpPr>
          <p:cNvPr id="1018" name="Google Shape;1018;p52"/>
          <p:cNvSpPr txBox="1"/>
          <p:nvPr/>
        </p:nvSpPr>
        <p:spPr>
          <a:xfrm>
            <a:off x="4955646" y="2969008"/>
            <a:ext cx="3445800" cy="69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mtClean="0">
                <a:solidFill>
                  <a:schemeClr val="dk1"/>
                </a:solidFill>
                <a:latin typeface="Urbanist"/>
                <a:ea typeface="Urbanist"/>
                <a:cs typeface="Urbanist"/>
                <a:sym typeface="Urbanist"/>
              </a:rPr>
              <a:t>Untuk Kasir dalam memeriksa dan mengelola data </a:t>
            </a:r>
            <a:r>
              <a:rPr lang="en-US" smtClean="0">
                <a:solidFill>
                  <a:schemeClr val="dk1"/>
                </a:solidFill>
                <a:latin typeface="Urbanist"/>
                <a:ea typeface="Urbanist"/>
                <a:cs typeface="Urbanist"/>
                <a:sym typeface="Urbanist"/>
              </a:rPr>
              <a:t>reservasi dari Pelanggan</a:t>
            </a:r>
            <a:endParaRPr>
              <a:solidFill>
                <a:schemeClr val="dk1"/>
              </a:solidFill>
              <a:latin typeface="Urbanist"/>
              <a:ea typeface="Urbanist"/>
              <a:cs typeface="Urbanist"/>
              <a:sym typeface="Urbanist"/>
            </a:endParaRPr>
          </a:p>
        </p:txBody>
      </p:sp>
      <p:sp>
        <p:nvSpPr>
          <p:cNvPr id="1019" name="Google Shape;1019;p52"/>
          <p:cNvSpPr txBox="1"/>
          <p:nvPr/>
        </p:nvSpPr>
        <p:spPr>
          <a:xfrm>
            <a:off x="4959732" y="3885225"/>
            <a:ext cx="3445800" cy="704100"/>
          </a:xfrm>
          <a:prstGeom prst="rect">
            <a:avLst/>
          </a:prstGeom>
          <a:noFill/>
          <a:ln>
            <a:noFill/>
          </a:ln>
        </p:spPr>
        <p:txBody>
          <a:bodyPr spcFirstLastPara="1" wrap="square" lIns="91425" tIns="91425" rIns="91425" bIns="91425" anchor="ctr" anchorCtr="0">
            <a:noAutofit/>
          </a:bodyPr>
          <a:lstStyle/>
          <a:p>
            <a:pPr>
              <a:lnSpc>
                <a:spcPct val="115000"/>
              </a:lnSpc>
            </a:pPr>
            <a:r>
              <a:rPr lang="en-US">
                <a:solidFill>
                  <a:schemeClr val="dk1"/>
                </a:solidFill>
                <a:latin typeface="Urbanist"/>
                <a:ea typeface="Urbanist"/>
                <a:cs typeface="Urbanist"/>
                <a:sym typeface="Urbanist"/>
              </a:rPr>
              <a:t>Menampilkan </a:t>
            </a:r>
            <a:r>
              <a:rPr lang="en-US" smtClean="0">
                <a:solidFill>
                  <a:schemeClr val="dk1"/>
                </a:solidFill>
                <a:latin typeface="Urbanist"/>
                <a:ea typeface="Urbanist"/>
                <a:cs typeface="Urbanist"/>
                <a:sym typeface="Urbanist"/>
              </a:rPr>
              <a:t>deskripsi </a:t>
            </a:r>
            <a:r>
              <a:rPr lang="en-US">
                <a:solidFill>
                  <a:schemeClr val="dk1"/>
                </a:solidFill>
                <a:latin typeface="Urbanist"/>
                <a:ea typeface="Urbanist"/>
                <a:cs typeface="Urbanist"/>
                <a:sym typeface="Urbanist"/>
              </a:rPr>
              <a:t>singkat dan juga layanan yang tersedia. Pada </a:t>
            </a:r>
            <a:r>
              <a:rPr lang="en-US" smtClean="0">
                <a:solidFill>
                  <a:schemeClr val="dk1"/>
                </a:solidFill>
                <a:latin typeface="Urbanist"/>
                <a:ea typeface="Urbanist"/>
                <a:cs typeface="Urbanist"/>
                <a:sym typeface="Urbanist"/>
              </a:rPr>
              <a:t>perangkat Desktop.</a:t>
            </a:r>
            <a:endParaRPr lang="en-US">
              <a:solidFill>
                <a:schemeClr val="dk1"/>
              </a:solidFill>
              <a:latin typeface="Urbanist"/>
              <a:ea typeface="Urbanist"/>
              <a:cs typeface="Urbanist"/>
              <a:sym typeface="Urbanist"/>
            </a:endParaRPr>
          </a:p>
        </p:txBody>
      </p:sp>
      <p:sp>
        <p:nvSpPr>
          <p:cNvPr id="1020" name="Google Shape;1020;p52"/>
          <p:cNvSpPr txBox="1"/>
          <p:nvPr/>
        </p:nvSpPr>
        <p:spPr>
          <a:xfrm>
            <a:off x="745800" y="2586275"/>
            <a:ext cx="1374900"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200" b="1" smtClean="0">
                <a:solidFill>
                  <a:schemeClr val="lt1"/>
                </a:solidFill>
                <a:latin typeface="Encode Sans Condensed"/>
                <a:ea typeface="Encode Sans Condensed"/>
                <a:cs typeface="Encode Sans Condensed"/>
                <a:sym typeface="Encode Sans Condensed"/>
              </a:rPr>
              <a:t>Aplikasi</a:t>
            </a:r>
            <a:endParaRPr sz="2200" b="1">
              <a:solidFill>
                <a:schemeClr val="lt1"/>
              </a:solidFill>
              <a:latin typeface="Encode Sans Condensed"/>
              <a:ea typeface="Encode Sans Condensed"/>
              <a:cs typeface="Encode Sans Condensed"/>
              <a:sym typeface="Encode Sans Condensed"/>
            </a:endParaRPr>
          </a:p>
        </p:txBody>
      </p:sp>
      <p:cxnSp>
        <p:nvCxnSpPr>
          <p:cNvPr id="1021" name="Google Shape;1021;p52"/>
          <p:cNvCxnSpPr>
            <a:stCxn id="1015" idx="0"/>
            <a:endCxn id="1014" idx="1"/>
          </p:cNvCxnSpPr>
          <p:nvPr/>
        </p:nvCxnSpPr>
        <p:spPr>
          <a:xfrm rot="-5400000">
            <a:off x="1559400" y="1358375"/>
            <a:ext cx="627600" cy="879900"/>
          </a:xfrm>
          <a:prstGeom prst="bentConnector2">
            <a:avLst/>
          </a:prstGeom>
          <a:noFill/>
          <a:ln w="19050" cap="flat" cmpd="sng">
            <a:solidFill>
              <a:schemeClr val="lt2"/>
            </a:solidFill>
            <a:prstDash val="solid"/>
            <a:round/>
            <a:headEnd type="none" w="med" len="med"/>
            <a:tailEnd type="none" w="med" len="med"/>
          </a:ln>
        </p:spPr>
      </p:cxnSp>
      <p:cxnSp>
        <p:nvCxnSpPr>
          <p:cNvPr id="1022" name="Google Shape;1022;p52"/>
          <p:cNvCxnSpPr>
            <a:stCxn id="1015" idx="2"/>
            <a:endCxn id="1011" idx="1"/>
          </p:cNvCxnSpPr>
          <p:nvPr/>
        </p:nvCxnSpPr>
        <p:spPr>
          <a:xfrm rot="-5400000" flipH="1">
            <a:off x="1457700" y="3391475"/>
            <a:ext cx="831000" cy="879900"/>
          </a:xfrm>
          <a:prstGeom prst="bentConnector2">
            <a:avLst/>
          </a:prstGeom>
          <a:noFill/>
          <a:ln w="19050" cap="flat" cmpd="sng">
            <a:solidFill>
              <a:schemeClr val="lt2"/>
            </a:solidFill>
            <a:prstDash val="solid"/>
            <a:round/>
            <a:headEnd type="none" w="med" len="med"/>
            <a:tailEnd type="none" w="med" len="med"/>
          </a:ln>
        </p:spPr>
      </p:cxnSp>
      <p:cxnSp>
        <p:nvCxnSpPr>
          <p:cNvPr id="1023" name="Google Shape;1023;p52"/>
          <p:cNvCxnSpPr>
            <a:stCxn id="1015" idx="0"/>
            <a:endCxn id="1013" idx="1"/>
          </p:cNvCxnSpPr>
          <p:nvPr/>
        </p:nvCxnSpPr>
        <p:spPr>
          <a:xfrm rot="-5400000" flipH="1">
            <a:off x="1734900" y="1810475"/>
            <a:ext cx="293100" cy="896400"/>
          </a:xfrm>
          <a:prstGeom prst="bentConnector4">
            <a:avLst>
              <a:gd name="adj1" fmla="val -81244"/>
              <a:gd name="adj2" fmla="val 86597"/>
            </a:avLst>
          </a:prstGeom>
          <a:noFill/>
          <a:ln w="19050" cap="flat" cmpd="sng">
            <a:solidFill>
              <a:schemeClr val="lt2"/>
            </a:solidFill>
            <a:prstDash val="solid"/>
            <a:round/>
            <a:headEnd type="none" w="med" len="med"/>
            <a:tailEnd type="none" w="med" len="med"/>
          </a:ln>
        </p:spPr>
      </p:cxnSp>
      <p:cxnSp>
        <p:nvCxnSpPr>
          <p:cNvPr id="1024" name="Google Shape;1024;p52"/>
          <p:cNvCxnSpPr>
            <a:stCxn id="1015" idx="2"/>
            <a:endCxn id="1012" idx="1"/>
          </p:cNvCxnSpPr>
          <p:nvPr/>
        </p:nvCxnSpPr>
        <p:spPr>
          <a:xfrm rot="-5400000">
            <a:off x="1829100" y="2931875"/>
            <a:ext cx="88200" cy="879900"/>
          </a:xfrm>
          <a:prstGeom prst="bentConnector4">
            <a:avLst>
              <a:gd name="adj1" fmla="val -269983"/>
              <a:gd name="adj2" fmla="val 87289"/>
            </a:avLst>
          </a:prstGeom>
          <a:noFill/>
          <a:ln w="19050" cap="flat" cmpd="sng">
            <a:solidFill>
              <a:schemeClr val="lt2"/>
            </a:solidFill>
            <a:prstDash val="solid"/>
            <a:round/>
            <a:headEnd type="none" w="med" len="med"/>
            <a:tailEnd type="none" w="med" len="med"/>
          </a:ln>
        </p:spPr>
      </p:cxnSp>
      <p:sp>
        <p:nvSpPr>
          <p:cNvPr id="1025" name="Google Shape;1025;p52"/>
          <p:cNvSpPr/>
          <p:nvPr/>
        </p:nvSpPr>
        <p:spPr>
          <a:xfrm>
            <a:off x="2485144" y="2269029"/>
            <a:ext cx="274308" cy="274307"/>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 name="Google Shape;1030;p52"/>
          <p:cNvGrpSpPr/>
          <p:nvPr/>
        </p:nvGrpSpPr>
        <p:grpSpPr>
          <a:xfrm>
            <a:off x="2449868" y="3188662"/>
            <a:ext cx="344851" cy="274313"/>
            <a:chOff x="-41694200" y="2382950"/>
            <a:chExt cx="317425" cy="248900"/>
          </a:xfrm>
        </p:grpSpPr>
        <p:sp>
          <p:nvSpPr>
            <p:cNvPr id="1031" name="Google Shape;1031;p52"/>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2"/>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33;p52"/>
          <p:cNvSpPr txBox="1"/>
          <p:nvPr/>
        </p:nvSpPr>
        <p:spPr>
          <a:xfrm>
            <a:off x="2964874" y="1204300"/>
            <a:ext cx="19947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smtClean="0">
                <a:solidFill>
                  <a:schemeClr val="dk1"/>
                </a:solidFill>
                <a:latin typeface="Encode Sans Condensed"/>
                <a:ea typeface="Encode Sans Condensed"/>
                <a:cs typeface="Encode Sans Condensed"/>
                <a:sym typeface="Encode Sans Condensed"/>
              </a:rPr>
              <a:t>React Native &amp; Dotnet ASP</a:t>
            </a:r>
            <a:endParaRPr sz="1800" b="1">
              <a:solidFill>
                <a:schemeClr val="dk1"/>
              </a:solidFill>
              <a:latin typeface="Encode Sans Condensed"/>
              <a:ea typeface="Encode Sans Condensed"/>
              <a:cs typeface="Encode Sans Condensed"/>
              <a:sym typeface="Encode Sans Condensed"/>
            </a:endParaRPr>
          </a:p>
        </p:txBody>
      </p:sp>
      <p:sp>
        <p:nvSpPr>
          <p:cNvPr id="1034" name="Google Shape;1034;p52"/>
          <p:cNvSpPr txBox="1"/>
          <p:nvPr/>
        </p:nvSpPr>
        <p:spPr>
          <a:xfrm>
            <a:off x="2964874" y="2139650"/>
            <a:ext cx="19947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smtClean="0">
                <a:solidFill>
                  <a:schemeClr val="dk1"/>
                </a:solidFill>
                <a:latin typeface="Encode Sans Condensed"/>
                <a:ea typeface="Encode Sans Condensed"/>
                <a:cs typeface="Encode Sans Condensed"/>
                <a:sym typeface="Encode Sans Condensed"/>
              </a:rPr>
              <a:t>React JS &amp; </a:t>
            </a:r>
          </a:p>
          <a:p>
            <a:pPr marL="0" lvl="0" indent="0" algn="l" rtl="0">
              <a:lnSpc>
                <a:spcPct val="115000"/>
              </a:lnSpc>
              <a:spcBef>
                <a:spcPts val="0"/>
              </a:spcBef>
              <a:spcAft>
                <a:spcPts val="0"/>
              </a:spcAft>
              <a:buNone/>
            </a:pPr>
            <a:r>
              <a:rPr lang="en" sz="1800" b="1" smtClean="0">
                <a:solidFill>
                  <a:schemeClr val="dk1"/>
                </a:solidFill>
                <a:latin typeface="Encode Sans Condensed"/>
                <a:ea typeface="Encode Sans Condensed"/>
                <a:cs typeface="Encode Sans Condensed"/>
                <a:sym typeface="Encode Sans Condensed"/>
              </a:rPr>
              <a:t>Dotnet ASP</a:t>
            </a:r>
            <a:endParaRPr sz="1800" b="1">
              <a:solidFill>
                <a:schemeClr val="dk1"/>
              </a:solidFill>
              <a:latin typeface="Encode Sans Condensed"/>
              <a:ea typeface="Encode Sans Condensed"/>
              <a:cs typeface="Encode Sans Condensed"/>
              <a:sym typeface="Encode Sans Condensed"/>
            </a:endParaRPr>
          </a:p>
        </p:txBody>
      </p:sp>
      <p:sp>
        <p:nvSpPr>
          <p:cNvPr id="1035" name="Google Shape;1035;p52"/>
          <p:cNvSpPr txBox="1"/>
          <p:nvPr/>
        </p:nvSpPr>
        <p:spPr>
          <a:xfrm>
            <a:off x="2964874" y="3075000"/>
            <a:ext cx="19947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smtClean="0">
                <a:solidFill>
                  <a:schemeClr val="dk1"/>
                </a:solidFill>
                <a:latin typeface="Encode Sans Condensed"/>
                <a:ea typeface="Encode Sans Condensed"/>
                <a:cs typeface="Encode Sans Condensed"/>
                <a:sym typeface="Encode Sans Condensed"/>
              </a:rPr>
              <a:t>PHP Laravel MVC</a:t>
            </a:r>
            <a:endParaRPr sz="1800" b="1">
              <a:solidFill>
                <a:schemeClr val="dk1"/>
              </a:solidFill>
              <a:latin typeface="Encode Sans Condensed"/>
              <a:ea typeface="Encode Sans Condensed"/>
              <a:cs typeface="Encode Sans Condensed"/>
              <a:sym typeface="Encode Sans Condensed"/>
            </a:endParaRPr>
          </a:p>
        </p:txBody>
      </p:sp>
      <p:sp>
        <p:nvSpPr>
          <p:cNvPr id="1036" name="Google Shape;1036;p52"/>
          <p:cNvSpPr txBox="1"/>
          <p:nvPr/>
        </p:nvSpPr>
        <p:spPr>
          <a:xfrm>
            <a:off x="2964874" y="3956850"/>
            <a:ext cx="1994700" cy="558900"/>
          </a:xfrm>
          <a:prstGeom prst="rect">
            <a:avLst/>
          </a:prstGeom>
          <a:noFill/>
          <a:ln>
            <a:noFill/>
          </a:ln>
        </p:spPr>
        <p:txBody>
          <a:bodyPr spcFirstLastPara="1" wrap="square" lIns="91425" tIns="91425" rIns="91425" bIns="91425" anchor="ctr" anchorCtr="0">
            <a:noAutofit/>
          </a:bodyPr>
          <a:lstStyle/>
          <a:p>
            <a:pPr lvl="0">
              <a:lnSpc>
                <a:spcPct val="115000"/>
              </a:lnSpc>
            </a:pPr>
            <a:r>
              <a:rPr lang="en-US" sz="1800" b="1">
                <a:solidFill>
                  <a:schemeClr val="dk1"/>
                </a:solidFill>
                <a:latin typeface="Encode Sans Condensed"/>
                <a:ea typeface="Encode Sans Condensed"/>
                <a:cs typeface="Encode Sans Condensed"/>
                <a:sym typeface="Encode Sans Condensed"/>
              </a:rPr>
              <a:t>React JS &amp; </a:t>
            </a:r>
          </a:p>
          <a:p>
            <a:pPr lvl="0">
              <a:lnSpc>
                <a:spcPct val="115000"/>
              </a:lnSpc>
            </a:pPr>
            <a:r>
              <a:rPr lang="en-US" sz="1800" b="1" smtClean="0">
                <a:solidFill>
                  <a:schemeClr val="dk1"/>
                </a:solidFill>
                <a:latin typeface="Encode Sans Condensed"/>
                <a:ea typeface="Encode Sans Condensed"/>
                <a:cs typeface="Encode Sans Condensed"/>
                <a:sym typeface="Encode Sans Condensed"/>
              </a:rPr>
              <a:t>Node JS</a:t>
            </a:r>
            <a:endParaRPr lang="en-US" sz="1800" b="1">
              <a:solidFill>
                <a:schemeClr val="dk1"/>
              </a:solidFill>
              <a:latin typeface="Encode Sans Condensed"/>
              <a:ea typeface="Encode Sans Condensed"/>
              <a:cs typeface="Encode Sans Condensed"/>
              <a:sym typeface="Encode Sans Condensed"/>
            </a:endParaRPr>
          </a:p>
        </p:txBody>
      </p:sp>
      <p:sp>
        <p:nvSpPr>
          <p:cNvPr id="30" name="Google Shape;10937;p80"/>
          <p:cNvSpPr/>
          <p:nvPr/>
        </p:nvSpPr>
        <p:spPr>
          <a:xfrm>
            <a:off x="2441864" y="1277164"/>
            <a:ext cx="421914" cy="420759"/>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63;p74"/>
          <p:cNvSpPr/>
          <p:nvPr/>
        </p:nvSpPr>
        <p:spPr>
          <a:xfrm>
            <a:off x="2449868" y="4076839"/>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Bagian Pelanggan</a:t>
            </a:r>
            <a:endParaRPr/>
          </a:p>
        </p:txBody>
      </p:sp>
      <p:sp>
        <p:nvSpPr>
          <p:cNvPr id="19" name="Google Shape;802;p37"/>
          <p:cNvSpPr txBox="1">
            <a:spLocks noGrp="1"/>
          </p:cNvSpPr>
          <p:nvPr>
            <p:ph type="subTitle" idx="1"/>
          </p:nvPr>
        </p:nvSpPr>
        <p:spPr>
          <a:xfrm>
            <a:off x="2591999" y="3406063"/>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Admin dapat menghapus data pelanggan yang telah dipilih</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002" y="1179652"/>
            <a:ext cx="3959996" cy="2226411"/>
          </a:xfrm>
          <a:prstGeom prst="rect">
            <a:avLst/>
          </a:prstGeom>
        </p:spPr>
      </p:pic>
    </p:spTree>
    <p:extLst>
      <p:ext uri="{BB962C8B-B14F-4D97-AF65-F5344CB8AC3E}">
        <p14:creationId xmlns:p14="http://schemas.microsoft.com/office/powerpoint/2010/main" val="38230465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a:t>Bagian </a:t>
            </a:r>
            <a:r>
              <a:rPr lang="en-US" smtClean="0"/>
              <a:t>Kendaraan</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01" y="1925749"/>
            <a:ext cx="5039997" cy="2833615"/>
          </a:xfrm>
          <a:prstGeom prst="rect">
            <a:avLst/>
          </a:prstGeom>
        </p:spPr>
      </p:pic>
      <p:sp>
        <p:nvSpPr>
          <p:cNvPr id="9" name="Google Shape;802;p37"/>
          <p:cNvSpPr txBox="1">
            <a:spLocks noGrp="1"/>
          </p:cNvSpPr>
          <p:nvPr>
            <p:ph type="subTitle" idx="1"/>
          </p:nvPr>
        </p:nvSpPr>
        <p:spPr>
          <a:xfrm>
            <a:off x="720000" y="1017725"/>
            <a:ext cx="7704000" cy="908024"/>
          </a:xfrm>
          <a:prstGeom prst="rect">
            <a:avLst/>
          </a:prstGeom>
        </p:spPr>
        <p:txBody>
          <a:bodyPr spcFirstLastPara="1" wrap="square" lIns="91425" tIns="91425" rIns="91425" bIns="91425" anchor="t" anchorCtr="0">
            <a:noAutofit/>
          </a:bodyPr>
          <a:lstStyle/>
          <a:p>
            <a:pPr marL="0" lvl="0" indent="0" algn="just"/>
            <a:r>
              <a:rPr lang="en-US"/>
              <a:t>Seluruh data kendaraan yang terdapat di table </a:t>
            </a:r>
            <a:r>
              <a:rPr lang="en-US" smtClean="0"/>
              <a:t>kendaraan pada </a:t>
            </a:r>
            <a:r>
              <a:rPr lang="en-US"/>
              <a:t>halaman </a:t>
            </a:r>
            <a:r>
              <a:rPr lang="en-US" smtClean="0"/>
              <a:t>ini dikirim dari detail kendaraan pelanggan. Admin dapat melihat semua data yang telah terkumpul</a:t>
            </a:r>
            <a:endParaRPr i="1"/>
          </a:p>
        </p:txBody>
      </p:sp>
    </p:spTree>
    <p:extLst>
      <p:ext uri="{BB962C8B-B14F-4D97-AF65-F5344CB8AC3E}">
        <p14:creationId xmlns:p14="http://schemas.microsoft.com/office/powerpoint/2010/main" val="40026990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smtClean="0"/>
              <a:t>Bagian Kendaraan</a:t>
            </a:r>
            <a:endParaRPr/>
          </a:p>
        </p:txBody>
      </p:sp>
      <p:sp>
        <p:nvSpPr>
          <p:cNvPr id="19" name="Google Shape;802;p37"/>
          <p:cNvSpPr txBox="1">
            <a:spLocks noGrp="1"/>
          </p:cNvSpPr>
          <p:nvPr>
            <p:ph type="subTitle" idx="1"/>
          </p:nvPr>
        </p:nvSpPr>
        <p:spPr>
          <a:xfrm>
            <a:off x="525402" y="3544859"/>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Admin dapat menambahkan data kendaraan </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05" y="1318447"/>
            <a:ext cx="3959996" cy="222641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601" y="1318447"/>
            <a:ext cx="3959994" cy="2226410"/>
          </a:xfrm>
          <a:prstGeom prst="rect">
            <a:avLst/>
          </a:prstGeom>
        </p:spPr>
      </p:pic>
      <p:sp>
        <p:nvSpPr>
          <p:cNvPr id="7" name="Google Shape;802;p37"/>
          <p:cNvSpPr txBox="1">
            <a:spLocks/>
          </p:cNvSpPr>
          <p:nvPr/>
        </p:nvSpPr>
        <p:spPr>
          <a:xfrm>
            <a:off x="4572000" y="3544858"/>
            <a:ext cx="3960000" cy="655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1pPr>
            <a:lvl2pPr marL="914400" marR="0" lvl="1"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2pPr>
            <a:lvl3pPr marL="1371600" marR="0" lvl="2"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3pPr>
            <a:lvl4pPr marL="1828800" marR="0" lvl="3"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4pPr>
            <a:lvl5pPr marL="2286000" marR="0" lvl="4"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5pPr>
            <a:lvl6pPr marL="2743200" marR="0" lvl="5"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6pPr>
            <a:lvl7pPr marL="3200400" marR="0" lvl="6"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7pPr>
            <a:lvl8pPr marL="3657600" marR="0" lvl="7"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8pPr>
            <a:lvl9pPr marL="4114800" marR="0" lvl="8"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9pPr>
          </a:lstStyle>
          <a:p>
            <a:pPr marL="0" lvl="0" indent="0" algn="just"/>
            <a:r>
              <a:rPr lang="en-US"/>
              <a:t>Admin dapat </a:t>
            </a:r>
            <a:r>
              <a:rPr lang="en-US" smtClean="0"/>
              <a:t>mengubah data kendaraan yang telah dipilih</a:t>
            </a:r>
            <a:endParaRPr lang="en-US"/>
          </a:p>
          <a:p>
            <a:pPr marL="0" indent="0" algn="just"/>
            <a:endParaRPr lang="sv-SE" i="1" smtClean="0"/>
          </a:p>
        </p:txBody>
      </p:sp>
    </p:spTree>
    <p:extLst>
      <p:ext uri="{BB962C8B-B14F-4D97-AF65-F5344CB8AC3E}">
        <p14:creationId xmlns:p14="http://schemas.microsoft.com/office/powerpoint/2010/main" val="14535669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Bagian Kendaraan</a:t>
            </a:r>
            <a:endParaRPr/>
          </a:p>
        </p:txBody>
      </p:sp>
      <p:sp>
        <p:nvSpPr>
          <p:cNvPr id="19" name="Google Shape;802;p37"/>
          <p:cNvSpPr txBox="1">
            <a:spLocks noGrp="1"/>
          </p:cNvSpPr>
          <p:nvPr>
            <p:ph type="subTitle" idx="1"/>
          </p:nvPr>
        </p:nvSpPr>
        <p:spPr>
          <a:xfrm>
            <a:off x="2591999" y="3406063"/>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Admin dapat menghapus data kendaraan yang telah dipilih</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002" y="1179652"/>
            <a:ext cx="3959996" cy="2226410"/>
          </a:xfrm>
          <a:prstGeom prst="rect">
            <a:avLst/>
          </a:prstGeom>
        </p:spPr>
      </p:pic>
    </p:spTree>
    <p:extLst>
      <p:ext uri="{BB962C8B-B14F-4D97-AF65-F5344CB8AC3E}">
        <p14:creationId xmlns:p14="http://schemas.microsoft.com/office/powerpoint/2010/main" val="8991070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smtClean="0"/>
              <a:t>Bagian Reservasi</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01" y="1925749"/>
            <a:ext cx="5039997" cy="2833614"/>
          </a:xfrm>
          <a:prstGeom prst="rect">
            <a:avLst/>
          </a:prstGeom>
        </p:spPr>
      </p:pic>
      <p:sp>
        <p:nvSpPr>
          <p:cNvPr id="9" name="Google Shape;802;p37"/>
          <p:cNvSpPr txBox="1">
            <a:spLocks noGrp="1"/>
          </p:cNvSpPr>
          <p:nvPr>
            <p:ph type="subTitle" idx="1"/>
          </p:nvPr>
        </p:nvSpPr>
        <p:spPr>
          <a:xfrm>
            <a:off x="720000" y="1017725"/>
            <a:ext cx="7704000" cy="908024"/>
          </a:xfrm>
          <a:prstGeom prst="rect">
            <a:avLst/>
          </a:prstGeom>
        </p:spPr>
        <p:txBody>
          <a:bodyPr spcFirstLastPara="1" wrap="square" lIns="91425" tIns="91425" rIns="91425" bIns="91425" anchor="t" anchorCtr="0">
            <a:noAutofit/>
          </a:bodyPr>
          <a:lstStyle/>
          <a:p>
            <a:pPr marL="0" lvl="0" indent="0" algn="just"/>
            <a:r>
              <a:rPr lang="en-US" smtClean="0"/>
              <a:t>Seluruh data reservasi pada halaman reservasi terkumpul dari reservasi reservasi yang telah dikimkan oleh pelanggan.  Admin dapat mengelola seluruh data yang ada pada table reservasi</a:t>
            </a:r>
            <a:endParaRPr/>
          </a:p>
        </p:txBody>
      </p:sp>
    </p:spTree>
    <p:extLst>
      <p:ext uri="{BB962C8B-B14F-4D97-AF65-F5344CB8AC3E}">
        <p14:creationId xmlns:p14="http://schemas.microsoft.com/office/powerpoint/2010/main" val="3903445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smtClean="0"/>
              <a:t>Bagian Reservasi</a:t>
            </a:r>
            <a:endParaRPr/>
          </a:p>
        </p:txBody>
      </p:sp>
      <p:sp>
        <p:nvSpPr>
          <p:cNvPr id="19" name="Google Shape;802;p37"/>
          <p:cNvSpPr txBox="1">
            <a:spLocks noGrp="1"/>
          </p:cNvSpPr>
          <p:nvPr>
            <p:ph type="subTitle" idx="1"/>
          </p:nvPr>
        </p:nvSpPr>
        <p:spPr>
          <a:xfrm>
            <a:off x="525402" y="3544859"/>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Admin dapat menambahkan data reservasi</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06" y="1318447"/>
            <a:ext cx="3959994" cy="222641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601" y="1318447"/>
            <a:ext cx="3959994" cy="2226409"/>
          </a:xfrm>
          <a:prstGeom prst="rect">
            <a:avLst/>
          </a:prstGeom>
        </p:spPr>
      </p:pic>
      <p:sp>
        <p:nvSpPr>
          <p:cNvPr id="7" name="Google Shape;802;p37"/>
          <p:cNvSpPr txBox="1">
            <a:spLocks/>
          </p:cNvSpPr>
          <p:nvPr/>
        </p:nvSpPr>
        <p:spPr>
          <a:xfrm>
            <a:off x="4572000" y="3544858"/>
            <a:ext cx="3960000" cy="655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1pPr>
            <a:lvl2pPr marL="914400" marR="0" lvl="1"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2pPr>
            <a:lvl3pPr marL="1371600" marR="0" lvl="2"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3pPr>
            <a:lvl4pPr marL="1828800" marR="0" lvl="3"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4pPr>
            <a:lvl5pPr marL="2286000" marR="0" lvl="4"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5pPr>
            <a:lvl6pPr marL="2743200" marR="0" lvl="5"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6pPr>
            <a:lvl7pPr marL="3200400" marR="0" lvl="6"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7pPr>
            <a:lvl8pPr marL="3657600" marR="0" lvl="7"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8pPr>
            <a:lvl9pPr marL="4114800" marR="0" lvl="8"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9pPr>
          </a:lstStyle>
          <a:p>
            <a:pPr marL="0" lvl="0" indent="0" algn="just"/>
            <a:r>
              <a:rPr lang="en-US"/>
              <a:t>Admin dapat </a:t>
            </a:r>
            <a:r>
              <a:rPr lang="en-US" smtClean="0"/>
              <a:t>mengubah data reservasi yang telah dipilih</a:t>
            </a:r>
            <a:endParaRPr lang="en-US"/>
          </a:p>
          <a:p>
            <a:pPr marL="0" indent="0" algn="just"/>
            <a:endParaRPr lang="sv-SE" i="1" smtClean="0"/>
          </a:p>
        </p:txBody>
      </p:sp>
    </p:spTree>
    <p:extLst>
      <p:ext uri="{BB962C8B-B14F-4D97-AF65-F5344CB8AC3E}">
        <p14:creationId xmlns:p14="http://schemas.microsoft.com/office/powerpoint/2010/main" val="1535735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Bagian Reservasi</a:t>
            </a:r>
            <a:endParaRPr/>
          </a:p>
        </p:txBody>
      </p:sp>
      <p:sp>
        <p:nvSpPr>
          <p:cNvPr id="19" name="Google Shape;802;p37"/>
          <p:cNvSpPr txBox="1">
            <a:spLocks noGrp="1"/>
          </p:cNvSpPr>
          <p:nvPr>
            <p:ph type="subTitle" idx="1"/>
          </p:nvPr>
        </p:nvSpPr>
        <p:spPr>
          <a:xfrm>
            <a:off x="2591999" y="3406063"/>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Admin dapat menghapus data reservasi yang telah dipilih</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003" y="1179652"/>
            <a:ext cx="3959994" cy="2226410"/>
          </a:xfrm>
          <a:prstGeom prst="rect">
            <a:avLst/>
          </a:prstGeom>
        </p:spPr>
      </p:pic>
    </p:spTree>
    <p:extLst>
      <p:ext uri="{BB962C8B-B14F-4D97-AF65-F5344CB8AC3E}">
        <p14:creationId xmlns:p14="http://schemas.microsoft.com/office/powerpoint/2010/main" val="11922279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smtClean="0"/>
              <a:t>Bagian User</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02" y="1925749"/>
            <a:ext cx="5039995" cy="2833614"/>
          </a:xfrm>
          <a:prstGeom prst="rect">
            <a:avLst/>
          </a:prstGeom>
        </p:spPr>
      </p:pic>
      <p:sp>
        <p:nvSpPr>
          <p:cNvPr id="9" name="Google Shape;802;p37"/>
          <p:cNvSpPr txBox="1">
            <a:spLocks noGrp="1"/>
          </p:cNvSpPr>
          <p:nvPr>
            <p:ph type="subTitle" idx="1"/>
          </p:nvPr>
        </p:nvSpPr>
        <p:spPr>
          <a:xfrm>
            <a:off x="720000" y="1017725"/>
            <a:ext cx="7704000" cy="908024"/>
          </a:xfrm>
          <a:prstGeom prst="rect">
            <a:avLst/>
          </a:prstGeom>
        </p:spPr>
        <p:txBody>
          <a:bodyPr spcFirstLastPara="1" wrap="square" lIns="91425" tIns="91425" rIns="91425" bIns="91425" anchor="t" anchorCtr="0">
            <a:noAutofit/>
          </a:bodyPr>
          <a:lstStyle/>
          <a:p>
            <a:pPr marL="0" lvl="0" indent="0" algn="just"/>
            <a:r>
              <a:rPr lang="en-US" smtClean="0"/>
              <a:t>Menampilkan seluruh data user yang terdaftar baik sebagai admin, pelanggan, maupun sebagai kasir. </a:t>
            </a:r>
            <a:endParaRPr/>
          </a:p>
        </p:txBody>
      </p:sp>
    </p:spTree>
    <p:extLst>
      <p:ext uri="{BB962C8B-B14F-4D97-AF65-F5344CB8AC3E}">
        <p14:creationId xmlns:p14="http://schemas.microsoft.com/office/powerpoint/2010/main" val="40458480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smtClean="0"/>
              <a:t>Bagian User</a:t>
            </a:r>
            <a:endParaRPr/>
          </a:p>
        </p:txBody>
      </p:sp>
      <p:sp>
        <p:nvSpPr>
          <p:cNvPr id="19" name="Google Shape;802;p37"/>
          <p:cNvSpPr txBox="1">
            <a:spLocks noGrp="1"/>
          </p:cNvSpPr>
          <p:nvPr>
            <p:ph type="subTitle" idx="1"/>
          </p:nvPr>
        </p:nvSpPr>
        <p:spPr>
          <a:xfrm>
            <a:off x="525402" y="3544859"/>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Admin dapat menambahkan data user juga rolenya </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06" y="1318447"/>
            <a:ext cx="3959994" cy="22264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601" y="1318447"/>
            <a:ext cx="3959993" cy="2226409"/>
          </a:xfrm>
          <a:prstGeom prst="rect">
            <a:avLst/>
          </a:prstGeom>
        </p:spPr>
      </p:pic>
      <p:sp>
        <p:nvSpPr>
          <p:cNvPr id="7" name="Google Shape;802;p37"/>
          <p:cNvSpPr txBox="1">
            <a:spLocks/>
          </p:cNvSpPr>
          <p:nvPr/>
        </p:nvSpPr>
        <p:spPr>
          <a:xfrm>
            <a:off x="4572000" y="3544858"/>
            <a:ext cx="3960000" cy="655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1pPr>
            <a:lvl2pPr marL="914400" marR="0" lvl="1"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2pPr>
            <a:lvl3pPr marL="1371600" marR="0" lvl="2"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3pPr>
            <a:lvl4pPr marL="1828800" marR="0" lvl="3"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4pPr>
            <a:lvl5pPr marL="2286000" marR="0" lvl="4"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5pPr>
            <a:lvl6pPr marL="2743200" marR="0" lvl="5"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6pPr>
            <a:lvl7pPr marL="3200400" marR="0" lvl="6"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7pPr>
            <a:lvl8pPr marL="3657600" marR="0" lvl="7"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8pPr>
            <a:lvl9pPr marL="4114800" marR="0" lvl="8"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9pPr>
          </a:lstStyle>
          <a:p>
            <a:pPr marL="0" lvl="0" indent="0" algn="just"/>
            <a:r>
              <a:rPr lang="en-US"/>
              <a:t>Admin dapat </a:t>
            </a:r>
            <a:r>
              <a:rPr lang="en-US" smtClean="0"/>
              <a:t>mengubah data user yang telah dipilih</a:t>
            </a:r>
            <a:endParaRPr lang="en-US"/>
          </a:p>
          <a:p>
            <a:pPr marL="0" indent="0" algn="just"/>
            <a:endParaRPr lang="sv-SE" i="1" smtClean="0"/>
          </a:p>
        </p:txBody>
      </p:sp>
    </p:spTree>
    <p:extLst>
      <p:ext uri="{BB962C8B-B14F-4D97-AF65-F5344CB8AC3E}">
        <p14:creationId xmlns:p14="http://schemas.microsoft.com/office/powerpoint/2010/main" val="20903164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Bagian User</a:t>
            </a:r>
            <a:endParaRPr/>
          </a:p>
        </p:txBody>
      </p:sp>
      <p:sp>
        <p:nvSpPr>
          <p:cNvPr id="19" name="Google Shape;802;p37"/>
          <p:cNvSpPr txBox="1">
            <a:spLocks noGrp="1"/>
          </p:cNvSpPr>
          <p:nvPr>
            <p:ph type="subTitle" idx="1"/>
          </p:nvPr>
        </p:nvSpPr>
        <p:spPr>
          <a:xfrm>
            <a:off x="2591999" y="3406063"/>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Admin dapat menghapus data user yang telah dipilih</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003" y="1179652"/>
            <a:ext cx="3959994" cy="2226409"/>
          </a:xfrm>
          <a:prstGeom prst="rect">
            <a:avLst/>
          </a:prstGeom>
        </p:spPr>
      </p:pic>
    </p:spTree>
    <p:extLst>
      <p:ext uri="{BB962C8B-B14F-4D97-AF65-F5344CB8AC3E}">
        <p14:creationId xmlns:p14="http://schemas.microsoft.com/office/powerpoint/2010/main" val="21717096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52"/>
          <p:cNvSpPr txBox="1">
            <a:spLocks noGrp="1"/>
          </p:cNvSpPr>
          <p:nvPr>
            <p:ph type="title"/>
          </p:nvPr>
        </p:nvSpPr>
        <p:spPr>
          <a:xfrm>
            <a:off x="720000" y="2748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Relasi Antar Tabel Pada Database</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32706"/>
          <a:stretch/>
        </p:blipFill>
        <p:spPr>
          <a:xfrm>
            <a:off x="2202109" y="975918"/>
            <a:ext cx="4739783" cy="3960000"/>
          </a:xfrm>
          <a:prstGeom prst="rect">
            <a:avLst/>
          </a:prstGeom>
        </p:spPr>
      </p:pic>
    </p:spTree>
    <p:extLst>
      <p:ext uri="{BB962C8B-B14F-4D97-AF65-F5344CB8AC3E}">
        <p14:creationId xmlns:p14="http://schemas.microsoft.com/office/powerpoint/2010/main" val="36290201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subTitle" idx="1"/>
          </p:nvPr>
        </p:nvSpPr>
        <p:spPr>
          <a:xfrm>
            <a:off x="1294375" y="776060"/>
            <a:ext cx="7129800" cy="885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Admin dan Kasir adalah pengguna yang mempunyai wewenang dalam mengelola data dalam aplikasi. Maka dari itu, harus memilih orang yang tepat. Orang yang lain tidak bisa menjadi admin atau kasir kecuali admin lama mejadikannya admin</a:t>
            </a:r>
            <a:endParaRPr/>
          </a:p>
        </p:txBody>
      </p:sp>
      <p:sp>
        <p:nvSpPr>
          <p:cNvPr id="926" name="Google Shape;926;p46"/>
          <p:cNvSpPr/>
          <p:nvPr/>
        </p:nvSpPr>
        <p:spPr>
          <a:xfrm>
            <a:off x="772075" y="776060"/>
            <a:ext cx="522300" cy="52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Encode Sans Condensed"/>
                <a:ea typeface="Encode Sans Condensed"/>
                <a:cs typeface="Encode Sans Condensed"/>
                <a:sym typeface="Encode Sans Condensed"/>
              </a:rPr>
              <a:t>1</a:t>
            </a:r>
            <a:endParaRPr sz="1500" b="1">
              <a:solidFill>
                <a:schemeClr val="lt1"/>
              </a:solidFill>
              <a:latin typeface="Encode Sans Condensed"/>
              <a:ea typeface="Encode Sans Condensed"/>
              <a:cs typeface="Encode Sans Condensed"/>
              <a:sym typeface="Encode Sans Condensed"/>
            </a:endParaRPr>
          </a:p>
        </p:txBody>
      </p:sp>
      <p:sp>
        <p:nvSpPr>
          <p:cNvPr id="929" name="Google Shape;929;p46"/>
          <p:cNvSpPr txBox="1">
            <a:spLocks noGrp="1"/>
          </p:cNvSpPr>
          <p:nvPr>
            <p:ph type="subTitle" idx="4"/>
          </p:nvPr>
        </p:nvSpPr>
        <p:spPr>
          <a:xfrm>
            <a:off x="1294375" y="503136"/>
            <a:ext cx="7129800" cy="460425"/>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mtClean="0"/>
              <a:t>Hak Khusus</a:t>
            </a:r>
            <a:endParaRPr/>
          </a:p>
        </p:txBody>
      </p:sp>
      <p:grpSp>
        <p:nvGrpSpPr>
          <p:cNvPr id="932" name="Google Shape;932;p46"/>
          <p:cNvGrpSpPr/>
          <p:nvPr/>
        </p:nvGrpSpPr>
        <p:grpSpPr>
          <a:xfrm>
            <a:off x="1581713" y="4716125"/>
            <a:ext cx="972375" cy="294100"/>
            <a:chOff x="1581713" y="4716125"/>
            <a:chExt cx="972375" cy="294100"/>
          </a:xfrm>
        </p:grpSpPr>
        <p:sp>
          <p:nvSpPr>
            <p:cNvPr id="933" name="Google Shape;933;p46"/>
            <p:cNvSpPr/>
            <p:nvPr/>
          </p:nvSpPr>
          <p:spPr>
            <a:xfrm>
              <a:off x="1581713" y="4814025"/>
              <a:ext cx="758100" cy="1962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4" name="Google Shape;934;p46"/>
            <p:cNvSpPr/>
            <p:nvPr/>
          </p:nvSpPr>
          <p:spPr>
            <a:xfrm>
              <a:off x="1795988" y="4716125"/>
              <a:ext cx="758100" cy="1962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20" name="Google Shape;923;p46"/>
          <p:cNvSpPr txBox="1">
            <a:spLocks noGrp="1"/>
          </p:cNvSpPr>
          <p:nvPr>
            <p:ph type="subTitle" idx="1"/>
          </p:nvPr>
        </p:nvSpPr>
        <p:spPr>
          <a:xfrm>
            <a:off x="1294375" y="2057736"/>
            <a:ext cx="7129800" cy="6622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Apabila pengguna belum login, maka sistem akan melemparkan pengguna ke halaman login apabila pengguna mencoba akses url yang tidak diperbolehkan sebelum login</a:t>
            </a:r>
            <a:endParaRPr/>
          </a:p>
        </p:txBody>
      </p:sp>
      <p:sp>
        <p:nvSpPr>
          <p:cNvPr id="21" name="Google Shape;926;p46"/>
          <p:cNvSpPr/>
          <p:nvPr/>
        </p:nvSpPr>
        <p:spPr>
          <a:xfrm>
            <a:off x="772075" y="2057736"/>
            <a:ext cx="522300" cy="52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Encode Sans Condensed"/>
                <a:ea typeface="Encode Sans Condensed"/>
                <a:cs typeface="Encode Sans Condensed"/>
                <a:sym typeface="Encode Sans Condensed"/>
              </a:rPr>
              <a:t>2</a:t>
            </a:r>
            <a:endParaRPr sz="1500" b="1">
              <a:solidFill>
                <a:schemeClr val="lt1"/>
              </a:solidFill>
              <a:latin typeface="Encode Sans Condensed"/>
              <a:ea typeface="Encode Sans Condensed"/>
              <a:cs typeface="Encode Sans Condensed"/>
              <a:sym typeface="Encode Sans Condensed"/>
            </a:endParaRPr>
          </a:p>
        </p:txBody>
      </p:sp>
      <p:sp>
        <p:nvSpPr>
          <p:cNvPr id="22" name="Google Shape;929;p46"/>
          <p:cNvSpPr txBox="1">
            <a:spLocks noGrp="1"/>
          </p:cNvSpPr>
          <p:nvPr>
            <p:ph type="subTitle" idx="4"/>
          </p:nvPr>
        </p:nvSpPr>
        <p:spPr>
          <a:xfrm>
            <a:off x="1294375" y="1784812"/>
            <a:ext cx="7129800" cy="460425"/>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mtClean="0"/>
              <a:t>Perlindungan Route / URL</a:t>
            </a:r>
            <a:endParaRPr/>
          </a:p>
        </p:txBody>
      </p:sp>
      <p:sp>
        <p:nvSpPr>
          <p:cNvPr id="23" name="Google Shape;926;p46"/>
          <p:cNvSpPr/>
          <p:nvPr/>
        </p:nvSpPr>
        <p:spPr>
          <a:xfrm>
            <a:off x="772075" y="2975887"/>
            <a:ext cx="522300" cy="52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smtClean="0">
                <a:solidFill>
                  <a:schemeClr val="lt1"/>
                </a:solidFill>
                <a:latin typeface="Encode Sans Condensed"/>
                <a:ea typeface="Encode Sans Condensed"/>
                <a:cs typeface="Encode Sans Condensed"/>
                <a:sym typeface="Encode Sans Condensed"/>
              </a:rPr>
              <a:t>3</a:t>
            </a:r>
            <a:endParaRPr sz="1500" b="1">
              <a:solidFill>
                <a:schemeClr val="lt1"/>
              </a:solidFill>
              <a:latin typeface="Encode Sans Condensed"/>
              <a:ea typeface="Encode Sans Condensed"/>
              <a:cs typeface="Encode Sans Condensed"/>
              <a:sym typeface="Encode Sans Condensed"/>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70930" b="72311"/>
          <a:stretch/>
        </p:blipFill>
        <p:spPr>
          <a:xfrm>
            <a:off x="5766035" y="2892749"/>
            <a:ext cx="2658140" cy="1423508"/>
          </a:xfrm>
          <a:prstGeom prst="rect">
            <a:avLst/>
          </a:prstGeom>
        </p:spPr>
      </p:pic>
      <p:sp>
        <p:nvSpPr>
          <p:cNvPr id="27" name="Google Shape;923;p46"/>
          <p:cNvSpPr txBox="1">
            <a:spLocks noGrp="1"/>
          </p:cNvSpPr>
          <p:nvPr>
            <p:ph type="subTitle" idx="1"/>
          </p:nvPr>
        </p:nvSpPr>
        <p:spPr>
          <a:xfrm>
            <a:off x="1282829" y="2817935"/>
            <a:ext cx="1789984" cy="15944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Apabila pengguna login sebagai admin maka ia tidak bisa melihat halaman pelanggan, begitu sebaliknya</a:t>
            </a:r>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 r="71279" b="71897"/>
          <a:stretch/>
        </p:blipFill>
        <p:spPr>
          <a:xfrm>
            <a:off x="3072813" y="2892749"/>
            <a:ext cx="2626242" cy="144477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7"/>
          <p:cNvSpPr txBox="1">
            <a:spLocks noGrp="1"/>
          </p:cNvSpPr>
          <p:nvPr>
            <p:ph type="title"/>
          </p:nvPr>
        </p:nvSpPr>
        <p:spPr>
          <a:xfrm>
            <a:off x="2038200" y="2396175"/>
            <a:ext cx="5067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Tampilan Layanan</a:t>
            </a:r>
            <a:endParaRPr/>
          </a:p>
        </p:txBody>
      </p:sp>
      <p:sp>
        <p:nvSpPr>
          <p:cNvPr id="803" name="Google Shape;803;p37"/>
          <p:cNvSpPr txBox="1">
            <a:spLocks noGrp="1"/>
          </p:cNvSpPr>
          <p:nvPr>
            <p:ph type="title" idx="2"/>
          </p:nvPr>
        </p:nvSpPr>
        <p:spPr>
          <a:xfrm>
            <a:off x="3991875" y="1289475"/>
            <a:ext cx="1242300" cy="11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03</a:t>
            </a:r>
            <a:endParaRPr/>
          </a:p>
        </p:txBody>
      </p:sp>
      <p:sp>
        <p:nvSpPr>
          <p:cNvPr id="5" name="Google Shape;802;p37"/>
          <p:cNvSpPr txBox="1">
            <a:spLocks noGrp="1"/>
          </p:cNvSpPr>
          <p:nvPr>
            <p:ph type="subTitle" idx="1"/>
          </p:nvPr>
        </p:nvSpPr>
        <p:spPr>
          <a:xfrm>
            <a:off x="2038200" y="3319525"/>
            <a:ext cx="5067600" cy="5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Aplikasi layanan yang dibuat dengan Node JS sebagai backend dan React JS sebagai frontend</a:t>
            </a:r>
            <a:endParaRPr/>
          </a:p>
        </p:txBody>
      </p:sp>
    </p:spTree>
    <p:extLst>
      <p:ext uri="{BB962C8B-B14F-4D97-AF65-F5344CB8AC3E}">
        <p14:creationId xmlns:p14="http://schemas.microsoft.com/office/powerpoint/2010/main" val="4477176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Tampilan Awal</a:t>
            </a:r>
            <a:endParaRPr/>
          </a:p>
        </p:txBody>
      </p:sp>
      <p:sp>
        <p:nvSpPr>
          <p:cNvPr id="19" name="Google Shape;802;p37"/>
          <p:cNvSpPr txBox="1">
            <a:spLocks noGrp="1"/>
          </p:cNvSpPr>
          <p:nvPr>
            <p:ph type="subTitle" idx="1"/>
          </p:nvPr>
        </p:nvSpPr>
        <p:spPr>
          <a:xfrm>
            <a:off x="850605" y="3567983"/>
            <a:ext cx="7953148" cy="111034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Pengguna yang mengunjungi halaman ini diarahkan untuk login terlebih dahulu sebelum mengakses konten atau isi didalamnya. pengguna yang baru mendaftarkan akunnya maka role ia akan otomatis menjadi pelanggan. Pengguna selain pelanggan yaitu admin dan kasir juga dapat login pada halaman ini</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15" y="1179648"/>
            <a:ext cx="3959993" cy="22264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760" y="1179648"/>
            <a:ext cx="3959993" cy="2226409"/>
          </a:xfrm>
          <a:prstGeom prst="rect">
            <a:avLst/>
          </a:prstGeom>
        </p:spPr>
      </p:pic>
    </p:spTree>
    <p:extLst>
      <p:ext uri="{BB962C8B-B14F-4D97-AF65-F5344CB8AC3E}">
        <p14:creationId xmlns:p14="http://schemas.microsoft.com/office/powerpoint/2010/main" val="13614439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Tampilan Layanan</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000" y="1179652"/>
            <a:ext cx="6839999" cy="3845622"/>
          </a:xfrm>
          <a:prstGeom prst="rect">
            <a:avLst/>
          </a:prstGeom>
        </p:spPr>
      </p:pic>
    </p:spTree>
    <p:extLst>
      <p:ext uri="{BB962C8B-B14F-4D97-AF65-F5344CB8AC3E}">
        <p14:creationId xmlns:p14="http://schemas.microsoft.com/office/powerpoint/2010/main" val="11167981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7"/>
          <p:cNvSpPr txBox="1">
            <a:spLocks noGrp="1"/>
          </p:cNvSpPr>
          <p:nvPr>
            <p:ph type="title"/>
          </p:nvPr>
        </p:nvSpPr>
        <p:spPr>
          <a:xfrm>
            <a:off x="1582626" y="2396175"/>
            <a:ext cx="597874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Transaksi - Reservasi</a:t>
            </a:r>
            <a:endParaRPr/>
          </a:p>
        </p:txBody>
      </p:sp>
      <p:sp>
        <p:nvSpPr>
          <p:cNvPr id="803" name="Google Shape;803;p37"/>
          <p:cNvSpPr txBox="1">
            <a:spLocks noGrp="1"/>
          </p:cNvSpPr>
          <p:nvPr>
            <p:ph type="title" idx="2"/>
          </p:nvPr>
        </p:nvSpPr>
        <p:spPr>
          <a:xfrm>
            <a:off x="3991875" y="1289475"/>
            <a:ext cx="1242300" cy="11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04</a:t>
            </a:r>
            <a:endParaRPr/>
          </a:p>
        </p:txBody>
      </p:sp>
      <p:sp>
        <p:nvSpPr>
          <p:cNvPr id="4" name="Google Shape;802;p37"/>
          <p:cNvSpPr txBox="1">
            <a:spLocks noGrp="1"/>
          </p:cNvSpPr>
          <p:nvPr>
            <p:ph type="subTitle" idx="1"/>
          </p:nvPr>
        </p:nvSpPr>
        <p:spPr>
          <a:xfrm>
            <a:off x="2038200" y="3319525"/>
            <a:ext cx="5067600" cy="5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Aplikasi transaksi yang dimana hanya dapat dikelola oleh kasir, pengguna dengan role kasir</a:t>
            </a:r>
            <a:endParaRPr/>
          </a:p>
        </p:txBody>
      </p:sp>
    </p:spTree>
    <p:extLst>
      <p:ext uri="{BB962C8B-B14F-4D97-AF65-F5344CB8AC3E}">
        <p14:creationId xmlns:p14="http://schemas.microsoft.com/office/powerpoint/2010/main" val="31868820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Halaman Login</a:t>
            </a:r>
            <a:endParaRPr/>
          </a:p>
        </p:txBody>
      </p:sp>
      <p:sp>
        <p:nvSpPr>
          <p:cNvPr id="19" name="Google Shape;802;p37"/>
          <p:cNvSpPr txBox="1">
            <a:spLocks noGrp="1"/>
          </p:cNvSpPr>
          <p:nvPr>
            <p:ph type="subTitle" idx="1"/>
          </p:nvPr>
        </p:nvSpPr>
        <p:spPr>
          <a:xfrm>
            <a:off x="2592003" y="4299198"/>
            <a:ext cx="3960000"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Hanya pengguna dengan role kasir saja yang dapat login dan masuk dalam aplikasi</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741" y="1179652"/>
            <a:ext cx="5350518" cy="3008197"/>
          </a:xfrm>
          <a:prstGeom prst="rect">
            <a:avLst/>
          </a:prstGeom>
        </p:spPr>
      </p:pic>
    </p:spTree>
    <p:extLst>
      <p:ext uri="{BB962C8B-B14F-4D97-AF65-F5344CB8AC3E}">
        <p14:creationId xmlns:p14="http://schemas.microsoft.com/office/powerpoint/2010/main" val="32390595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Reservasi</a:t>
            </a:r>
            <a:endParaRPr/>
          </a:p>
        </p:txBody>
      </p:sp>
      <p:sp>
        <p:nvSpPr>
          <p:cNvPr id="19" name="Google Shape;802;p37"/>
          <p:cNvSpPr txBox="1">
            <a:spLocks noGrp="1"/>
          </p:cNvSpPr>
          <p:nvPr>
            <p:ph type="subTitle" idx="1"/>
          </p:nvPr>
        </p:nvSpPr>
        <p:spPr>
          <a:xfrm>
            <a:off x="616687" y="1017725"/>
            <a:ext cx="7942521" cy="6550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Pada table reservasi dalam halaman reservasi terdapat data reservasi. Yang dimana status yang “Lunas” berbeda dengan “Belum Lunas”. Bisa dibedakan dari total dibayar yang masih kosong</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742" y="1672727"/>
            <a:ext cx="5350517" cy="3008197"/>
          </a:xfrm>
          <a:prstGeom prst="rect">
            <a:avLst/>
          </a:prstGeom>
        </p:spPr>
      </p:pic>
    </p:spTree>
    <p:extLst>
      <p:ext uri="{BB962C8B-B14F-4D97-AF65-F5344CB8AC3E}">
        <p14:creationId xmlns:p14="http://schemas.microsoft.com/office/powerpoint/2010/main" val="42454471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Reservasi</a:t>
            </a:r>
            <a:endParaRPr/>
          </a:p>
        </p:txBody>
      </p:sp>
      <p:sp>
        <p:nvSpPr>
          <p:cNvPr id="19" name="Google Shape;802;p37"/>
          <p:cNvSpPr txBox="1">
            <a:spLocks noGrp="1"/>
          </p:cNvSpPr>
          <p:nvPr>
            <p:ph type="subTitle" idx="1"/>
          </p:nvPr>
        </p:nvSpPr>
        <p:spPr>
          <a:xfrm>
            <a:off x="3732028" y="1092152"/>
            <a:ext cx="4603897" cy="343756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mtClean="0"/>
              <a:t>Pada bagian kanan atas dari table terdapat search yang dapat memudahkan kasir dalam mencari data, baik dari nama user, layanan, dan juga kendaraan.</a:t>
            </a:r>
          </a:p>
          <a:p>
            <a:pPr marL="0" lvl="0" indent="0" algn="just" rtl="0">
              <a:spcBef>
                <a:spcPts val="0"/>
              </a:spcBef>
              <a:spcAft>
                <a:spcPts val="0"/>
              </a:spcAft>
              <a:buNone/>
            </a:pPr>
            <a:endParaRPr lang="en-US"/>
          </a:p>
          <a:p>
            <a:pPr marL="0" lvl="0" indent="0" algn="just" rtl="0">
              <a:spcBef>
                <a:spcPts val="0"/>
              </a:spcBef>
              <a:spcAft>
                <a:spcPts val="0"/>
              </a:spcAft>
              <a:buNone/>
            </a:pPr>
            <a:r>
              <a:rPr lang="en-US" smtClean="0"/>
              <a:t>Terdapat 2 Button di masing masing baris data  :</a:t>
            </a:r>
          </a:p>
          <a:p>
            <a:pPr marL="285750" lvl="0" indent="-285750" algn="just" rtl="0">
              <a:spcBef>
                <a:spcPts val="0"/>
              </a:spcBef>
              <a:spcAft>
                <a:spcPts val="0"/>
              </a:spcAft>
              <a:buFont typeface="Arial" panose="020B0604020202020204" pitchFamily="34" charset="0"/>
              <a:buChar char="•"/>
            </a:pPr>
            <a:r>
              <a:rPr lang="en-US" smtClean="0"/>
              <a:t>Button Merah untuk menghapus data reservasi</a:t>
            </a:r>
          </a:p>
          <a:p>
            <a:pPr marL="285750" lvl="0" indent="-285750" algn="just" rtl="0">
              <a:spcBef>
                <a:spcPts val="0"/>
              </a:spcBef>
              <a:spcAft>
                <a:spcPts val="0"/>
              </a:spcAft>
              <a:buFont typeface="Arial" panose="020B0604020202020204" pitchFamily="34" charset="0"/>
              <a:buChar char="•"/>
            </a:pPr>
            <a:r>
              <a:rPr lang="en-US" smtClean="0"/>
              <a:t>Button Biru untuk melihat data dan juga melakukan transaksi pembayaran</a:t>
            </a: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5500"/>
          <a:stretch/>
        </p:blipFill>
        <p:spPr>
          <a:xfrm>
            <a:off x="1144170" y="1092152"/>
            <a:ext cx="2109394" cy="3437568"/>
          </a:xfrm>
          <a:prstGeom prst="rect">
            <a:avLst/>
          </a:prstGeom>
        </p:spPr>
      </p:pic>
    </p:spTree>
    <p:extLst>
      <p:ext uri="{BB962C8B-B14F-4D97-AF65-F5344CB8AC3E}">
        <p14:creationId xmlns:p14="http://schemas.microsoft.com/office/powerpoint/2010/main" val="15301656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Reservasi</a:t>
            </a:r>
            <a:endParaRPr/>
          </a:p>
        </p:txBody>
      </p:sp>
      <p:sp>
        <p:nvSpPr>
          <p:cNvPr id="19" name="Google Shape;802;p37"/>
          <p:cNvSpPr txBox="1">
            <a:spLocks noGrp="1"/>
          </p:cNvSpPr>
          <p:nvPr>
            <p:ph type="subTitle" idx="1"/>
          </p:nvPr>
        </p:nvSpPr>
        <p:spPr>
          <a:xfrm>
            <a:off x="616687" y="1017725"/>
            <a:ext cx="7942521" cy="6550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Tampilan data yang memiliki status “Lunas”</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742" y="1672727"/>
            <a:ext cx="5350517" cy="3008196"/>
          </a:xfrm>
          <a:prstGeom prst="rect">
            <a:avLst/>
          </a:prstGeom>
        </p:spPr>
      </p:pic>
    </p:spTree>
    <p:extLst>
      <p:ext uri="{BB962C8B-B14F-4D97-AF65-F5344CB8AC3E}">
        <p14:creationId xmlns:p14="http://schemas.microsoft.com/office/powerpoint/2010/main" val="15489510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Reservasi</a:t>
            </a:r>
            <a:endParaRPr/>
          </a:p>
        </p:txBody>
      </p:sp>
      <p:sp>
        <p:nvSpPr>
          <p:cNvPr id="19" name="Google Shape;802;p37"/>
          <p:cNvSpPr txBox="1">
            <a:spLocks noGrp="1"/>
          </p:cNvSpPr>
          <p:nvPr>
            <p:ph type="subTitle" idx="1"/>
          </p:nvPr>
        </p:nvSpPr>
        <p:spPr>
          <a:xfrm>
            <a:off x="616687" y="1017725"/>
            <a:ext cx="7942521" cy="6550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Tampilan data yang memiliki status “Belum Lunas”</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743" y="1672727"/>
            <a:ext cx="5350515" cy="3008196"/>
          </a:xfrm>
          <a:prstGeom prst="rect">
            <a:avLst/>
          </a:prstGeom>
        </p:spPr>
      </p:pic>
    </p:spTree>
    <p:extLst>
      <p:ext uri="{BB962C8B-B14F-4D97-AF65-F5344CB8AC3E}">
        <p14:creationId xmlns:p14="http://schemas.microsoft.com/office/powerpoint/2010/main" val="93663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7"/>
          <p:cNvSpPr txBox="1">
            <a:spLocks noGrp="1"/>
          </p:cNvSpPr>
          <p:nvPr>
            <p:ph type="title"/>
          </p:nvPr>
        </p:nvSpPr>
        <p:spPr>
          <a:xfrm>
            <a:off x="2038200" y="2396175"/>
            <a:ext cx="5067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Pelanggan</a:t>
            </a:r>
            <a:endParaRPr/>
          </a:p>
        </p:txBody>
      </p:sp>
      <p:sp>
        <p:nvSpPr>
          <p:cNvPr id="802" name="Google Shape;802;p37"/>
          <p:cNvSpPr txBox="1">
            <a:spLocks noGrp="1"/>
          </p:cNvSpPr>
          <p:nvPr>
            <p:ph type="subTitle" idx="1"/>
          </p:nvPr>
        </p:nvSpPr>
        <p:spPr>
          <a:xfrm>
            <a:off x="2038200" y="3319525"/>
            <a:ext cx="5067600" cy="5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Gambaran alur </a:t>
            </a:r>
            <a:r>
              <a:rPr lang="en-US" b="1" smtClean="0"/>
              <a:t>Program Bengkel Central Otomotif</a:t>
            </a:r>
            <a:r>
              <a:rPr lang="en-US" smtClean="0"/>
              <a:t> dengan sudut pandang pelanggan</a:t>
            </a:r>
            <a:endParaRPr/>
          </a:p>
        </p:txBody>
      </p:sp>
      <p:sp>
        <p:nvSpPr>
          <p:cNvPr id="803" name="Google Shape;803;p37"/>
          <p:cNvSpPr txBox="1">
            <a:spLocks noGrp="1"/>
          </p:cNvSpPr>
          <p:nvPr>
            <p:ph type="title" idx="2"/>
          </p:nvPr>
        </p:nvSpPr>
        <p:spPr>
          <a:xfrm>
            <a:off x="3991875" y="1289475"/>
            <a:ext cx="1242300" cy="11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smtClean="0"/>
              <a:t>Reservasi</a:t>
            </a:r>
            <a:endParaRPr/>
          </a:p>
        </p:txBody>
      </p:sp>
      <p:sp>
        <p:nvSpPr>
          <p:cNvPr id="19" name="Google Shape;802;p37"/>
          <p:cNvSpPr txBox="1">
            <a:spLocks noGrp="1"/>
          </p:cNvSpPr>
          <p:nvPr>
            <p:ph type="subTitle" idx="1"/>
          </p:nvPr>
        </p:nvSpPr>
        <p:spPr>
          <a:xfrm>
            <a:off x="616687" y="1017725"/>
            <a:ext cx="7942521" cy="6918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Bila Button Bayar di tekan maka muncul sebuah alert modal untuk menginputkan jummlah pembayaran </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864" y="1709622"/>
            <a:ext cx="4376466" cy="246056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1219" t="36479" r="31124" b="26790"/>
          <a:stretch/>
        </p:blipFill>
        <p:spPr>
          <a:xfrm>
            <a:off x="5773480" y="1993004"/>
            <a:ext cx="1648046" cy="903767"/>
          </a:xfrm>
          <a:prstGeom prst="rect">
            <a:avLst/>
          </a:prstGeom>
        </p:spPr>
      </p:pic>
      <p:sp>
        <p:nvSpPr>
          <p:cNvPr id="6" name="Google Shape;802;p37"/>
          <p:cNvSpPr txBox="1">
            <a:spLocks/>
          </p:cNvSpPr>
          <p:nvPr/>
        </p:nvSpPr>
        <p:spPr>
          <a:xfrm>
            <a:off x="5388330" y="2939902"/>
            <a:ext cx="3324448" cy="962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1pPr>
            <a:lvl2pPr marL="914400" marR="0" lvl="1"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2pPr>
            <a:lvl3pPr marL="1371600" marR="0" lvl="2"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3pPr>
            <a:lvl4pPr marL="1828800" marR="0" lvl="3"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4pPr>
            <a:lvl5pPr marL="2286000" marR="0" lvl="4"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5pPr>
            <a:lvl6pPr marL="2743200" marR="0" lvl="5"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6pPr>
            <a:lvl7pPr marL="3200400" marR="0" lvl="6"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7pPr>
            <a:lvl8pPr marL="3657600" marR="0" lvl="7"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8pPr>
            <a:lvl9pPr marL="4114800" marR="0" lvl="8"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9pPr>
          </a:lstStyle>
          <a:p>
            <a:pPr marL="0" indent="0" algn="just"/>
            <a:r>
              <a:rPr lang="en-US" smtClean="0"/>
              <a:t>Bila input jumlah pembayaran lebih kecil sama dengan harga dari layanan maka akan muncul alert</a:t>
            </a:r>
            <a:endParaRPr lang="en-US"/>
          </a:p>
        </p:txBody>
      </p:sp>
    </p:spTree>
    <p:extLst>
      <p:ext uri="{BB962C8B-B14F-4D97-AF65-F5344CB8AC3E}">
        <p14:creationId xmlns:p14="http://schemas.microsoft.com/office/powerpoint/2010/main" val="16407567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7"/>
          <p:cNvSpPr txBox="1">
            <a:spLocks noGrp="1"/>
          </p:cNvSpPr>
          <p:nvPr>
            <p:ph type="title"/>
          </p:nvPr>
        </p:nvSpPr>
        <p:spPr>
          <a:xfrm>
            <a:off x="1582626" y="2396175"/>
            <a:ext cx="597874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Layanan - Mobile</a:t>
            </a:r>
            <a:endParaRPr/>
          </a:p>
        </p:txBody>
      </p:sp>
      <p:sp>
        <p:nvSpPr>
          <p:cNvPr id="803" name="Google Shape;803;p37"/>
          <p:cNvSpPr txBox="1">
            <a:spLocks noGrp="1"/>
          </p:cNvSpPr>
          <p:nvPr>
            <p:ph type="title" idx="2"/>
          </p:nvPr>
        </p:nvSpPr>
        <p:spPr>
          <a:xfrm>
            <a:off x="3991875" y="1289475"/>
            <a:ext cx="1242300" cy="11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05</a:t>
            </a:r>
            <a:endParaRPr/>
          </a:p>
        </p:txBody>
      </p:sp>
      <p:sp>
        <p:nvSpPr>
          <p:cNvPr id="4" name="Google Shape;802;p37"/>
          <p:cNvSpPr txBox="1">
            <a:spLocks noGrp="1"/>
          </p:cNvSpPr>
          <p:nvPr>
            <p:ph type="subTitle" idx="1"/>
          </p:nvPr>
        </p:nvSpPr>
        <p:spPr>
          <a:xfrm>
            <a:off x="2038200" y="3319525"/>
            <a:ext cx="5067600" cy="538100"/>
          </a:xfrm>
          <a:prstGeom prst="rect">
            <a:avLst/>
          </a:prstGeom>
        </p:spPr>
        <p:txBody>
          <a:bodyPr spcFirstLastPara="1" wrap="square" lIns="91425" tIns="91425" rIns="91425" bIns="91425" anchor="t" anchorCtr="0">
            <a:noAutofit/>
          </a:bodyPr>
          <a:lstStyle/>
          <a:p>
            <a:pPr marL="0" indent="0"/>
            <a:r>
              <a:rPr lang="en-US"/>
              <a:t>Aplikasi layanan yang </a:t>
            </a:r>
            <a:r>
              <a:rPr lang="en-US"/>
              <a:t>dibuat </a:t>
            </a:r>
            <a:r>
              <a:rPr lang="en-US" smtClean="0"/>
              <a:t>dengan React Native sebagai frontend dan Dotnet sebagai Backend </a:t>
            </a:r>
            <a:endParaRPr/>
          </a:p>
        </p:txBody>
      </p:sp>
    </p:spTree>
    <p:extLst>
      <p:ext uri="{BB962C8B-B14F-4D97-AF65-F5344CB8AC3E}">
        <p14:creationId xmlns:p14="http://schemas.microsoft.com/office/powerpoint/2010/main" val="33903502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grpSp>
        <p:nvGrpSpPr>
          <p:cNvPr id="19" name="Group 18"/>
          <p:cNvGrpSpPr/>
          <p:nvPr/>
        </p:nvGrpSpPr>
        <p:grpSpPr>
          <a:xfrm>
            <a:off x="1288449" y="1262429"/>
            <a:ext cx="1547142" cy="3140431"/>
            <a:chOff x="4186494" y="1788089"/>
            <a:chExt cx="1214752" cy="2465737"/>
          </a:xfrm>
        </p:grpSpPr>
        <p:grpSp>
          <p:nvGrpSpPr>
            <p:cNvPr id="15" name="Google Shape;1185;p60"/>
            <p:cNvGrpSpPr/>
            <p:nvPr/>
          </p:nvGrpSpPr>
          <p:grpSpPr>
            <a:xfrm>
              <a:off x="4186494" y="1788089"/>
              <a:ext cx="1214752" cy="2465737"/>
              <a:chOff x="2908267" y="494525"/>
              <a:chExt cx="1834973" cy="3724678"/>
            </a:xfrm>
          </p:grpSpPr>
          <p:sp>
            <p:nvSpPr>
              <p:cNvPr id="16" name="Google Shape;1186;p60"/>
              <p:cNvSpPr/>
              <p:nvPr/>
            </p:nvSpPr>
            <p:spPr>
              <a:xfrm>
                <a:off x="2908267"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7;p60"/>
              <p:cNvSpPr/>
              <p:nvPr/>
            </p:nvSpPr>
            <p:spPr>
              <a:xfrm>
                <a:off x="359670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1188;p60"/>
            <p:cNvPicPr preferRelativeResize="0"/>
            <p:nvPr/>
          </p:nvPicPr>
          <p:blipFill>
            <a:blip r:embed="rId3">
              <a:extLst>
                <a:ext uri="{28A0092B-C50C-407E-A947-70E740481C1C}">
                  <a14:useLocalDpi xmlns:a14="http://schemas.microsoft.com/office/drawing/2010/main" val="0"/>
                </a:ext>
              </a:extLst>
            </a:blip>
            <a:stretch>
              <a:fillRect/>
            </a:stretch>
          </p:blipFill>
          <p:spPr>
            <a:xfrm>
              <a:off x="4318464" y="1864969"/>
              <a:ext cx="948692" cy="2160912"/>
            </a:xfrm>
            <a:prstGeom prst="rect">
              <a:avLst/>
            </a:prstGeom>
            <a:noFill/>
            <a:ln w="28575" cap="flat" cmpd="sng">
              <a:solidFill>
                <a:schemeClr val="lt1"/>
              </a:solidFill>
              <a:prstDash val="solid"/>
              <a:round/>
              <a:headEnd type="none" w="sm" len="sm"/>
              <a:tailEnd type="none" w="sm" len="sm"/>
            </a:ln>
          </p:spPr>
        </p:pic>
      </p:grpSp>
      <p:sp>
        <p:nvSpPr>
          <p:cNvPr id="23" name="Google Shape;768;p35"/>
          <p:cNvSpPr txBox="1">
            <a:spLocks noGrp="1"/>
          </p:cNvSpPr>
          <p:nvPr>
            <p:ph type="title"/>
          </p:nvPr>
        </p:nvSpPr>
        <p:spPr>
          <a:xfrm>
            <a:off x="0" y="379381"/>
            <a:ext cx="9144000" cy="611331"/>
          </a:xfrm>
          <a:prstGeom prst="rect">
            <a:avLst/>
          </a:prstGeom>
        </p:spPr>
        <p:txBody>
          <a:bodyPr spcFirstLastPara="1" wrap="square" lIns="91425" tIns="91425" rIns="91425" bIns="91425" anchor="t" anchorCtr="0">
            <a:noAutofit/>
          </a:bodyPr>
          <a:lstStyle/>
          <a:p>
            <a:pPr lvl="0" algn="ctr"/>
            <a:r>
              <a:rPr lang="en-US" sz="3200" smtClean="0"/>
              <a:t>Layanan Mobile</a:t>
            </a:r>
            <a:endParaRPr sz="3200"/>
          </a:p>
        </p:txBody>
      </p:sp>
      <p:grpSp>
        <p:nvGrpSpPr>
          <p:cNvPr id="24" name="Group 23"/>
          <p:cNvGrpSpPr/>
          <p:nvPr/>
        </p:nvGrpSpPr>
        <p:grpSpPr>
          <a:xfrm>
            <a:off x="6308409" y="1262431"/>
            <a:ext cx="1547142" cy="3140431"/>
            <a:chOff x="4186494" y="1788089"/>
            <a:chExt cx="1214752" cy="2465737"/>
          </a:xfrm>
        </p:grpSpPr>
        <p:grpSp>
          <p:nvGrpSpPr>
            <p:cNvPr id="25" name="Google Shape;1185;p60"/>
            <p:cNvGrpSpPr/>
            <p:nvPr/>
          </p:nvGrpSpPr>
          <p:grpSpPr>
            <a:xfrm>
              <a:off x="4186494" y="1788089"/>
              <a:ext cx="1214752" cy="2465737"/>
              <a:chOff x="2908267" y="494525"/>
              <a:chExt cx="1834973" cy="3724678"/>
            </a:xfrm>
          </p:grpSpPr>
          <p:sp>
            <p:nvSpPr>
              <p:cNvPr id="27" name="Google Shape;1186;p60"/>
              <p:cNvSpPr/>
              <p:nvPr/>
            </p:nvSpPr>
            <p:spPr>
              <a:xfrm>
                <a:off x="2908267"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7;p60"/>
              <p:cNvSpPr/>
              <p:nvPr/>
            </p:nvSpPr>
            <p:spPr>
              <a:xfrm>
                <a:off x="359670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Google Shape;1188;p60"/>
            <p:cNvPicPr preferRelativeResize="0"/>
            <p:nvPr/>
          </p:nvPicPr>
          <p:blipFill>
            <a:blip r:embed="rId4">
              <a:extLst>
                <a:ext uri="{28A0092B-C50C-407E-A947-70E740481C1C}">
                  <a14:useLocalDpi xmlns:a14="http://schemas.microsoft.com/office/drawing/2010/main" val="0"/>
                </a:ext>
              </a:extLst>
            </a:blip>
            <a:stretch>
              <a:fillRect/>
            </a:stretch>
          </p:blipFill>
          <p:spPr>
            <a:xfrm>
              <a:off x="4318464" y="1864969"/>
              <a:ext cx="948692" cy="2160910"/>
            </a:xfrm>
            <a:prstGeom prst="rect">
              <a:avLst/>
            </a:prstGeom>
            <a:noFill/>
            <a:ln w="28575" cap="flat" cmpd="sng">
              <a:solidFill>
                <a:schemeClr val="lt1"/>
              </a:solidFill>
              <a:prstDash val="solid"/>
              <a:round/>
              <a:headEnd type="none" w="sm" len="sm"/>
              <a:tailEnd type="none" w="sm" len="sm"/>
            </a:ln>
          </p:spPr>
        </p:pic>
      </p:grpSp>
      <p:grpSp>
        <p:nvGrpSpPr>
          <p:cNvPr id="29" name="Group 28"/>
          <p:cNvGrpSpPr/>
          <p:nvPr/>
        </p:nvGrpSpPr>
        <p:grpSpPr>
          <a:xfrm>
            <a:off x="3798429" y="1262430"/>
            <a:ext cx="1547142" cy="3140431"/>
            <a:chOff x="4186494" y="1788089"/>
            <a:chExt cx="1214752" cy="2465737"/>
          </a:xfrm>
        </p:grpSpPr>
        <p:grpSp>
          <p:nvGrpSpPr>
            <p:cNvPr id="30" name="Google Shape;1185;p60"/>
            <p:cNvGrpSpPr/>
            <p:nvPr/>
          </p:nvGrpSpPr>
          <p:grpSpPr>
            <a:xfrm>
              <a:off x="4186494" y="1788089"/>
              <a:ext cx="1214752" cy="2465737"/>
              <a:chOff x="2908267" y="494525"/>
              <a:chExt cx="1834973" cy="3724678"/>
            </a:xfrm>
          </p:grpSpPr>
          <p:sp>
            <p:nvSpPr>
              <p:cNvPr id="32" name="Google Shape;1186;p60"/>
              <p:cNvSpPr/>
              <p:nvPr/>
            </p:nvSpPr>
            <p:spPr>
              <a:xfrm>
                <a:off x="2908267"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87;p60"/>
              <p:cNvSpPr/>
              <p:nvPr/>
            </p:nvSpPr>
            <p:spPr>
              <a:xfrm>
                <a:off x="359670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Google Shape;1188;p60"/>
            <p:cNvPicPr preferRelativeResize="0"/>
            <p:nvPr/>
          </p:nvPicPr>
          <p:blipFill>
            <a:blip r:embed="rId5">
              <a:extLst>
                <a:ext uri="{28A0092B-C50C-407E-A947-70E740481C1C}">
                  <a14:useLocalDpi xmlns:a14="http://schemas.microsoft.com/office/drawing/2010/main" val="0"/>
                </a:ext>
              </a:extLst>
            </a:blip>
            <a:stretch>
              <a:fillRect/>
            </a:stretch>
          </p:blipFill>
          <p:spPr>
            <a:xfrm>
              <a:off x="4318760" y="1864969"/>
              <a:ext cx="948100" cy="2160912"/>
            </a:xfrm>
            <a:prstGeom prst="rect">
              <a:avLst/>
            </a:prstGeom>
            <a:noFill/>
            <a:ln w="28575" cap="flat" cmpd="sng">
              <a:solidFill>
                <a:schemeClr val="lt1"/>
              </a:solidFill>
              <a:prstDash val="solid"/>
              <a:round/>
              <a:headEnd type="none" w="sm" len="sm"/>
              <a:tailEnd type="none" w="sm" len="sm"/>
            </a:ln>
          </p:spPr>
        </p:pic>
      </p:grpSp>
    </p:spTree>
    <p:extLst>
      <p:ext uri="{BB962C8B-B14F-4D97-AF65-F5344CB8AC3E}">
        <p14:creationId xmlns:p14="http://schemas.microsoft.com/office/powerpoint/2010/main" val="2323864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grpSp>
        <p:nvGrpSpPr>
          <p:cNvPr id="19" name="Group 18"/>
          <p:cNvGrpSpPr/>
          <p:nvPr/>
        </p:nvGrpSpPr>
        <p:grpSpPr>
          <a:xfrm>
            <a:off x="1288449" y="1262429"/>
            <a:ext cx="1547142" cy="3140431"/>
            <a:chOff x="4186494" y="1788089"/>
            <a:chExt cx="1214752" cy="2465737"/>
          </a:xfrm>
        </p:grpSpPr>
        <p:grpSp>
          <p:nvGrpSpPr>
            <p:cNvPr id="15" name="Google Shape;1185;p60"/>
            <p:cNvGrpSpPr/>
            <p:nvPr/>
          </p:nvGrpSpPr>
          <p:grpSpPr>
            <a:xfrm>
              <a:off x="4186494" y="1788089"/>
              <a:ext cx="1214752" cy="2465737"/>
              <a:chOff x="2908267" y="494525"/>
              <a:chExt cx="1834973" cy="3724678"/>
            </a:xfrm>
          </p:grpSpPr>
          <p:sp>
            <p:nvSpPr>
              <p:cNvPr id="16" name="Google Shape;1186;p60"/>
              <p:cNvSpPr/>
              <p:nvPr/>
            </p:nvSpPr>
            <p:spPr>
              <a:xfrm>
                <a:off x="2908267"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7;p60"/>
              <p:cNvSpPr/>
              <p:nvPr/>
            </p:nvSpPr>
            <p:spPr>
              <a:xfrm>
                <a:off x="359670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1188;p60"/>
            <p:cNvPicPr preferRelativeResize="0"/>
            <p:nvPr/>
          </p:nvPicPr>
          <p:blipFill>
            <a:blip r:embed="rId3">
              <a:extLst>
                <a:ext uri="{28A0092B-C50C-407E-A947-70E740481C1C}">
                  <a14:useLocalDpi xmlns:a14="http://schemas.microsoft.com/office/drawing/2010/main" val="0"/>
                </a:ext>
              </a:extLst>
            </a:blip>
            <a:stretch>
              <a:fillRect/>
            </a:stretch>
          </p:blipFill>
          <p:spPr>
            <a:xfrm>
              <a:off x="4318464" y="1864969"/>
              <a:ext cx="948692" cy="2160910"/>
            </a:xfrm>
            <a:prstGeom prst="rect">
              <a:avLst/>
            </a:prstGeom>
            <a:noFill/>
            <a:ln w="28575" cap="flat" cmpd="sng">
              <a:solidFill>
                <a:schemeClr val="lt1"/>
              </a:solidFill>
              <a:prstDash val="solid"/>
              <a:round/>
              <a:headEnd type="none" w="sm" len="sm"/>
              <a:tailEnd type="none" w="sm" len="sm"/>
            </a:ln>
          </p:spPr>
        </p:pic>
      </p:grpSp>
      <p:sp>
        <p:nvSpPr>
          <p:cNvPr id="23" name="Google Shape;768;p35"/>
          <p:cNvSpPr txBox="1">
            <a:spLocks noGrp="1"/>
          </p:cNvSpPr>
          <p:nvPr>
            <p:ph type="title"/>
          </p:nvPr>
        </p:nvSpPr>
        <p:spPr>
          <a:xfrm>
            <a:off x="0" y="379381"/>
            <a:ext cx="9144000" cy="611331"/>
          </a:xfrm>
          <a:prstGeom prst="rect">
            <a:avLst/>
          </a:prstGeom>
        </p:spPr>
        <p:txBody>
          <a:bodyPr spcFirstLastPara="1" wrap="square" lIns="91425" tIns="91425" rIns="91425" bIns="91425" anchor="t" anchorCtr="0">
            <a:noAutofit/>
          </a:bodyPr>
          <a:lstStyle/>
          <a:p>
            <a:pPr lvl="0" algn="ctr"/>
            <a:r>
              <a:rPr lang="en-US" sz="3200" smtClean="0"/>
              <a:t>Layanan Mobile</a:t>
            </a:r>
            <a:endParaRPr sz="3200"/>
          </a:p>
        </p:txBody>
      </p:sp>
      <p:grpSp>
        <p:nvGrpSpPr>
          <p:cNvPr id="24" name="Group 23"/>
          <p:cNvGrpSpPr/>
          <p:nvPr/>
        </p:nvGrpSpPr>
        <p:grpSpPr>
          <a:xfrm>
            <a:off x="6308409" y="1262431"/>
            <a:ext cx="1547142" cy="3140431"/>
            <a:chOff x="4186494" y="1788089"/>
            <a:chExt cx="1214752" cy="2465737"/>
          </a:xfrm>
        </p:grpSpPr>
        <p:grpSp>
          <p:nvGrpSpPr>
            <p:cNvPr id="25" name="Google Shape;1185;p60"/>
            <p:cNvGrpSpPr/>
            <p:nvPr/>
          </p:nvGrpSpPr>
          <p:grpSpPr>
            <a:xfrm>
              <a:off x="4186494" y="1788089"/>
              <a:ext cx="1214752" cy="2465737"/>
              <a:chOff x="2908267" y="494525"/>
              <a:chExt cx="1834973" cy="3724678"/>
            </a:xfrm>
          </p:grpSpPr>
          <p:sp>
            <p:nvSpPr>
              <p:cNvPr id="27" name="Google Shape;1186;p60"/>
              <p:cNvSpPr/>
              <p:nvPr/>
            </p:nvSpPr>
            <p:spPr>
              <a:xfrm>
                <a:off x="2908267"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7;p60"/>
              <p:cNvSpPr/>
              <p:nvPr/>
            </p:nvSpPr>
            <p:spPr>
              <a:xfrm>
                <a:off x="359670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Google Shape;1188;p60"/>
            <p:cNvPicPr preferRelativeResize="0"/>
            <p:nvPr/>
          </p:nvPicPr>
          <p:blipFill>
            <a:blip r:embed="rId4">
              <a:extLst>
                <a:ext uri="{28A0092B-C50C-407E-A947-70E740481C1C}">
                  <a14:useLocalDpi xmlns:a14="http://schemas.microsoft.com/office/drawing/2010/main" val="0"/>
                </a:ext>
              </a:extLst>
            </a:blip>
            <a:stretch>
              <a:fillRect/>
            </a:stretch>
          </p:blipFill>
          <p:spPr>
            <a:xfrm>
              <a:off x="4318464" y="1864969"/>
              <a:ext cx="948692" cy="2160910"/>
            </a:xfrm>
            <a:prstGeom prst="rect">
              <a:avLst/>
            </a:prstGeom>
            <a:noFill/>
            <a:ln w="28575" cap="flat" cmpd="sng">
              <a:solidFill>
                <a:schemeClr val="lt1"/>
              </a:solidFill>
              <a:prstDash val="solid"/>
              <a:round/>
              <a:headEnd type="none" w="sm" len="sm"/>
              <a:tailEnd type="none" w="sm" len="sm"/>
            </a:ln>
          </p:spPr>
        </p:pic>
      </p:grpSp>
      <p:grpSp>
        <p:nvGrpSpPr>
          <p:cNvPr id="29" name="Group 28"/>
          <p:cNvGrpSpPr/>
          <p:nvPr/>
        </p:nvGrpSpPr>
        <p:grpSpPr>
          <a:xfrm>
            <a:off x="3798429" y="1262430"/>
            <a:ext cx="1547142" cy="3140431"/>
            <a:chOff x="4186494" y="1788089"/>
            <a:chExt cx="1214752" cy="2465737"/>
          </a:xfrm>
        </p:grpSpPr>
        <p:grpSp>
          <p:nvGrpSpPr>
            <p:cNvPr id="30" name="Google Shape;1185;p60"/>
            <p:cNvGrpSpPr/>
            <p:nvPr/>
          </p:nvGrpSpPr>
          <p:grpSpPr>
            <a:xfrm>
              <a:off x="4186494" y="1788089"/>
              <a:ext cx="1214752" cy="2465737"/>
              <a:chOff x="2908267" y="494525"/>
              <a:chExt cx="1834973" cy="3724678"/>
            </a:xfrm>
          </p:grpSpPr>
          <p:sp>
            <p:nvSpPr>
              <p:cNvPr id="32" name="Google Shape;1186;p60"/>
              <p:cNvSpPr/>
              <p:nvPr/>
            </p:nvSpPr>
            <p:spPr>
              <a:xfrm>
                <a:off x="2908267"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87;p60"/>
              <p:cNvSpPr/>
              <p:nvPr/>
            </p:nvSpPr>
            <p:spPr>
              <a:xfrm>
                <a:off x="359670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Google Shape;1188;p60"/>
            <p:cNvPicPr preferRelativeResize="0"/>
            <p:nvPr/>
          </p:nvPicPr>
          <p:blipFill>
            <a:blip r:embed="rId5">
              <a:extLst>
                <a:ext uri="{28A0092B-C50C-407E-A947-70E740481C1C}">
                  <a14:useLocalDpi xmlns:a14="http://schemas.microsoft.com/office/drawing/2010/main" val="0"/>
                </a:ext>
              </a:extLst>
            </a:blip>
            <a:stretch>
              <a:fillRect/>
            </a:stretch>
          </p:blipFill>
          <p:spPr>
            <a:xfrm>
              <a:off x="4319056" y="1865643"/>
              <a:ext cx="947508" cy="2159562"/>
            </a:xfrm>
            <a:prstGeom prst="rect">
              <a:avLst/>
            </a:prstGeom>
            <a:noFill/>
            <a:ln w="28575" cap="flat" cmpd="sng">
              <a:solidFill>
                <a:schemeClr val="lt1"/>
              </a:solidFill>
              <a:prstDash val="solid"/>
              <a:round/>
              <a:headEnd type="none" w="sm" len="sm"/>
              <a:tailEnd type="none" w="sm" len="sm"/>
            </a:ln>
          </p:spPr>
        </p:pic>
      </p:grpSp>
    </p:spTree>
    <p:extLst>
      <p:ext uri="{BB962C8B-B14F-4D97-AF65-F5344CB8AC3E}">
        <p14:creationId xmlns:p14="http://schemas.microsoft.com/office/powerpoint/2010/main" val="32160056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2" name="Title 1"/>
          <p:cNvSpPr>
            <a:spLocks noGrp="1"/>
          </p:cNvSpPr>
          <p:nvPr>
            <p:ph type="title"/>
          </p:nvPr>
        </p:nvSpPr>
        <p:spPr>
          <a:xfrm>
            <a:off x="2295728" y="2072360"/>
            <a:ext cx="4552545" cy="998780"/>
          </a:xfrm>
        </p:spPr>
        <p:txBody>
          <a:bodyPr/>
          <a:lstStyle/>
          <a:p>
            <a:r>
              <a:rPr lang="en-US" sz="6000" smtClean="0"/>
              <a:t>Terima Kasih</a:t>
            </a:r>
            <a:endParaRPr lang="en-US" sz="6000"/>
          </a:p>
        </p:txBody>
      </p:sp>
    </p:spTree>
    <p:extLst>
      <p:ext uri="{BB962C8B-B14F-4D97-AF65-F5344CB8AC3E}">
        <p14:creationId xmlns:p14="http://schemas.microsoft.com/office/powerpoint/2010/main" val="2704528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Tampilan Login</a:t>
            </a:r>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251" y="1283541"/>
            <a:ext cx="5975498" cy="2661614"/>
          </a:xfrm>
          <a:prstGeom prst="rect">
            <a:avLst/>
          </a:prstGeom>
        </p:spPr>
      </p:pic>
      <p:sp>
        <p:nvSpPr>
          <p:cNvPr id="19" name="Google Shape;802;p37"/>
          <p:cNvSpPr txBox="1">
            <a:spLocks noGrp="1"/>
          </p:cNvSpPr>
          <p:nvPr>
            <p:ph type="subTitle" idx="1"/>
          </p:nvPr>
        </p:nvSpPr>
        <p:spPr>
          <a:xfrm>
            <a:off x="2038200" y="3945154"/>
            <a:ext cx="5067600" cy="8394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Apabila Pelanggan belum memiliki </a:t>
            </a:r>
            <a:r>
              <a:rPr lang="en-US" smtClean="0"/>
              <a:t>akun, </a:t>
            </a:r>
            <a:r>
              <a:rPr lang="en-US" smtClean="0"/>
              <a:t>maka pelanggan dapat registrasi terlebih dahulu dengan menekan link diantara button login dan footer</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Tampilan Registrasi</a:t>
            </a:r>
            <a:endParaRPr/>
          </a:p>
        </p:txBody>
      </p:sp>
      <p:sp>
        <p:nvSpPr>
          <p:cNvPr id="19" name="Google Shape;802;p37"/>
          <p:cNvSpPr txBox="1">
            <a:spLocks noGrp="1"/>
          </p:cNvSpPr>
          <p:nvPr>
            <p:ph type="subTitle" idx="1"/>
          </p:nvPr>
        </p:nvSpPr>
        <p:spPr>
          <a:xfrm>
            <a:off x="3328860" y="1680711"/>
            <a:ext cx="5357939" cy="222520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mtClean="0"/>
              <a:t>Pelanggan dapat mendaftarkan dirinya dengan memasukkan username dan password yang sesuai dengan kriteria yaitu :</a:t>
            </a:r>
          </a:p>
          <a:p>
            <a:pPr marL="285750" lvl="0" indent="-285750" rtl="0">
              <a:lnSpc>
                <a:spcPct val="150000"/>
              </a:lnSpc>
              <a:spcBef>
                <a:spcPts val="0"/>
              </a:spcBef>
              <a:spcAft>
                <a:spcPts val="0"/>
              </a:spcAft>
              <a:buFont typeface="Courier New" panose="02070309020205020404" pitchFamily="49" charset="0"/>
              <a:buChar char="o"/>
            </a:pPr>
            <a:r>
              <a:rPr lang="en-US" smtClean="0"/>
              <a:t>Username dan password harus lebih dari 8 karakter</a:t>
            </a:r>
          </a:p>
          <a:p>
            <a:pPr marL="285750" lvl="0" indent="-285750">
              <a:lnSpc>
                <a:spcPct val="150000"/>
              </a:lnSpc>
              <a:buFont typeface="Courier New" panose="02070309020205020404" pitchFamily="49" charset="0"/>
              <a:buChar char="o"/>
            </a:pPr>
            <a:r>
              <a:rPr lang="en-US"/>
              <a:t>Password harus mengandung setidaknya satu huruf </a:t>
            </a:r>
            <a:r>
              <a:rPr lang="en-US" smtClean="0"/>
              <a:t>besar</a:t>
            </a:r>
            <a:endParaRPr lang="en-US"/>
          </a:p>
          <a:p>
            <a:pPr marL="285750" lvl="0" indent="-285750">
              <a:lnSpc>
                <a:spcPct val="150000"/>
              </a:lnSpc>
              <a:buFont typeface="Courier New" panose="02070309020205020404" pitchFamily="49" charset="0"/>
              <a:buChar char="o"/>
            </a:pPr>
            <a:r>
              <a:rPr lang="en-US" smtClean="0"/>
              <a:t>Password </a:t>
            </a:r>
            <a:r>
              <a:rPr lang="en-US"/>
              <a:t>harus mengandung setidaknya </a:t>
            </a:r>
            <a:r>
              <a:rPr lang="en-US" smtClean="0"/>
              <a:t>satu angka</a:t>
            </a:r>
          </a:p>
          <a:p>
            <a:pPr marL="285750" indent="-285750">
              <a:lnSpc>
                <a:spcPct val="150000"/>
              </a:lnSpc>
              <a:buFont typeface="Courier New" panose="02070309020205020404" pitchFamily="49" charset="0"/>
              <a:buChar char="o"/>
            </a:pPr>
            <a:r>
              <a:rPr lang="en-US"/>
              <a:t>Password harus mengandung setidaknya satu huruf </a:t>
            </a:r>
            <a:r>
              <a:rPr lang="en-US" smtClean="0"/>
              <a:t>kecil</a:t>
            </a:r>
          </a:p>
          <a:p>
            <a:pPr marL="285750" indent="-285750">
              <a:lnSpc>
                <a:spcPct val="150000"/>
              </a:lnSpc>
              <a:buFont typeface="Courier New" panose="02070309020205020404" pitchFamily="49" charset="0"/>
              <a:buChar char="o"/>
            </a:pPr>
            <a:r>
              <a:rPr lang="en-US"/>
              <a:t>Password harus mengandung setidaknya satu simbol</a:t>
            </a:r>
          </a:p>
          <a:p>
            <a:pPr marL="0" lvl="0" indent="0">
              <a:lnSpc>
                <a:spcPct val="150000"/>
              </a:lnSpc>
            </a:pPr>
            <a:endParaRPr lang="en-US" smtClean="0"/>
          </a:p>
          <a:p>
            <a:pPr marL="0" lvl="0" indent="0" rtl="0">
              <a:spcBef>
                <a:spcPts val="0"/>
              </a:spcBef>
              <a:spcAft>
                <a:spcPts val="0"/>
              </a:spcAft>
              <a:buNone/>
            </a:pPr>
            <a:endParaRPr/>
          </a:p>
        </p:txBody>
      </p:sp>
      <p:pic>
        <p:nvPicPr>
          <p:cNvPr id="2" name="Picture 1" descr="Screen Clipping"/>
          <p:cNvPicPr>
            <a:picLocks noChangeAspect="1"/>
          </p:cNvPicPr>
          <p:nvPr/>
        </p:nvPicPr>
        <p:blipFill rotWithShape="1">
          <a:blip r:embed="rId3">
            <a:extLst>
              <a:ext uri="{28A0092B-C50C-407E-A947-70E740481C1C}">
                <a14:useLocalDpi xmlns:a14="http://schemas.microsoft.com/office/drawing/2010/main" val="0"/>
              </a:ext>
            </a:extLst>
          </a:blip>
          <a:srcRect l="28178" t="12979" r="27369" b="2052"/>
          <a:stretch/>
        </p:blipFill>
        <p:spPr>
          <a:xfrm>
            <a:off x="1049610" y="1076088"/>
            <a:ext cx="2160000" cy="1836000"/>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10" y="3070926"/>
            <a:ext cx="2160000" cy="1809509"/>
          </a:xfrm>
          <a:prstGeom prst="rect">
            <a:avLst/>
          </a:prstGeom>
        </p:spPr>
      </p:pic>
    </p:spTree>
    <p:extLst>
      <p:ext uri="{BB962C8B-B14F-4D97-AF65-F5344CB8AC3E}">
        <p14:creationId xmlns:p14="http://schemas.microsoft.com/office/powerpoint/2010/main" val="38075313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Bagian Layanan</a:t>
            </a:r>
            <a:endParaRPr/>
          </a:p>
        </p:txBody>
      </p:sp>
      <p:sp>
        <p:nvSpPr>
          <p:cNvPr id="19" name="Google Shape;802;p37"/>
          <p:cNvSpPr txBox="1">
            <a:spLocks noGrp="1"/>
          </p:cNvSpPr>
          <p:nvPr>
            <p:ph type="subTitle" idx="1"/>
          </p:nvPr>
        </p:nvSpPr>
        <p:spPr>
          <a:xfrm>
            <a:off x="2029193" y="3621515"/>
            <a:ext cx="5085614" cy="62899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mtClean="0"/>
              <a:t>Pada halaman Layanan pengguna, menampilkan data layanan yang tersedia</a:t>
            </a:r>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5446"/>
          <a:stretch/>
        </p:blipFill>
        <p:spPr>
          <a:xfrm>
            <a:off x="525402" y="1439694"/>
            <a:ext cx="3960000" cy="210516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5446"/>
          <a:stretch/>
        </p:blipFill>
        <p:spPr>
          <a:xfrm>
            <a:off x="4658599" y="1439693"/>
            <a:ext cx="3959998" cy="2105165"/>
          </a:xfrm>
          <a:prstGeom prst="rect">
            <a:avLst/>
          </a:prstGeom>
        </p:spPr>
      </p:pic>
    </p:spTree>
    <p:extLst>
      <p:ext uri="{BB962C8B-B14F-4D97-AF65-F5344CB8AC3E}">
        <p14:creationId xmlns:p14="http://schemas.microsoft.com/office/powerpoint/2010/main" val="433644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lvl="0" algn="ctr"/>
            <a:r>
              <a:rPr lang="en-US"/>
              <a:t>Bagian Reservasi</a:t>
            </a:r>
            <a:endParaRPr/>
          </a:p>
        </p:txBody>
      </p:sp>
      <p:sp>
        <p:nvSpPr>
          <p:cNvPr id="19" name="Google Shape;802;p37"/>
          <p:cNvSpPr txBox="1">
            <a:spLocks noGrp="1"/>
          </p:cNvSpPr>
          <p:nvPr>
            <p:ph type="subTitle" idx="1"/>
          </p:nvPr>
        </p:nvSpPr>
        <p:spPr>
          <a:xfrm>
            <a:off x="5666484" y="1172261"/>
            <a:ext cx="3243600" cy="3036018"/>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mtClean="0"/>
              <a:t>Pada tampilan reservasi di halaman pelanggan, pelanggan dapat melihat reservasi apa saja yang sedang dipesan oleh pelanggan, juga beberapa button :</a:t>
            </a:r>
          </a:p>
          <a:p>
            <a:pPr marL="285750" lvl="0" indent="-285750" rtl="0">
              <a:lnSpc>
                <a:spcPct val="100000"/>
              </a:lnSpc>
              <a:spcBef>
                <a:spcPts val="0"/>
              </a:spcBef>
              <a:spcAft>
                <a:spcPts val="0"/>
              </a:spcAft>
              <a:buFont typeface="Arial" panose="020B0604020202020204" pitchFamily="34" charset="0"/>
              <a:buChar char="•"/>
            </a:pPr>
            <a:r>
              <a:rPr lang="en-US" smtClean="0"/>
              <a:t>Button untuk menambah reservasi, </a:t>
            </a:r>
          </a:p>
          <a:p>
            <a:pPr marL="285750" lvl="0" indent="-285750" rtl="0">
              <a:lnSpc>
                <a:spcPct val="100000"/>
              </a:lnSpc>
              <a:spcBef>
                <a:spcPts val="0"/>
              </a:spcBef>
              <a:spcAft>
                <a:spcPts val="0"/>
              </a:spcAft>
              <a:buFont typeface="Arial" panose="020B0604020202020204" pitchFamily="34" charset="0"/>
              <a:buChar char="•"/>
            </a:pPr>
            <a:r>
              <a:rPr lang="en-US" smtClean="0"/>
              <a:t>Button untuk mengubah reservasi</a:t>
            </a:r>
          </a:p>
          <a:p>
            <a:pPr marL="285750" indent="-285750">
              <a:lnSpc>
                <a:spcPct val="100000"/>
              </a:lnSpc>
              <a:buFont typeface="Arial" panose="020B0604020202020204" pitchFamily="34" charset="0"/>
              <a:buChar char="•"/>
            </a:pPr>
            <a:r>
              <a:rPr lang="en-US"/>
              <a:t>Button untuk </a:t>
            </a:r>
            <a:r>
              <a:rPr lang="en-US" smtClean="0"/>
              <a:t>menghapus reservasi</a:t>
            </a:r>
            <a:endParaRPr lang="en-US"/>
          </a:p>
          <a:p>
            <a:pPr marL="285750" indent="-285750">
              <a:lnSpc>
                <a:spcPct val="100000"/>
              </a:lnSpc>
              <a:buFont typeface="Arial" panose="020B0604020202020204" pitchFamily="34" charset="0"/>
              <a:buChar char="•"/>
            </a:pPr>
            <a:r>
              <a:rPr lang="en-US"/>
              <a:t>Button untuk </a:t>
            </a:r>
            <a:r>
              <a:rPr lang="en-US" smtClean="0"/>
              <a:t>menambah detail kendaraan yang akan direservasi</a:t>
            </a:r>
          </a:p>
          <a:p>
            <a:pPr marL="285750" lvl="0" indent="-285750">
              <a:lnSpc>
                <a:spcPct val="100000"/>
              </a:lnSpc>
              <a:buFont typeface="Arial" panose="020B0604020202020204" pitchFamily="34" charset="0"/>
              <a:buChar char="•"/>
            </a:pPr>
            <a:r>
              <a:rPr lang="en-US" smtClean="0"/>
              <a:t>Button menambah reservasi berdasarkan kendaraan dalam baris teresebut</a:t>
            </a:r>
            <a:endParaRPr lang="en-US"/>
          </a:p>
          <a:p>
            <a:pPr marL="285750" lvl="0" indent="-285750" rtl="0">
              <a:lnSpc>
                <a:spcPct val="100000"/>
              </a:lnSpc>
              <a:spcBef>
                <a:spcPts val="0"/>
              </a:spcBef>
              <a:spcAft>
                <a:spcPts val="0"/>
              </a:spcAft>
              <a:buFont typeface="Arial" panose="020B0604020202020204" pitchFamily="34" charset="0"/>
              <a:buChar char="•"/>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84" y="1172261"/>
            <a:ext cx="5400000" cy="3036018"/>
          </a:xfrm>
          <a:prstGeom prst="rect">
            <a:avLst/>
          </a:prstGeom>
        </p:spPr>
      </p:pic>
    </p:spTree>
    <p:extLst>
      <p:ext uri="{BB962C8B-B14F-4D97-AF65-F5344CB8AC3E}">
        <p14:creationId xmlns:p14="http://schemas.microsoft.com/office/powerpoint/2010/main" val="174266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7" name="Google Shape;76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a:t>Bagian Reservasi</a:t>
            </a:r>
            <a:endParaRPr/>
          </a:p>
        </p:txBody>
      </p:sp>
      <p:sp>
        <p:nvSpPr>
          <p:cNvPr id="19" name="Google Shape;802;p37"/>
          <p:cNvSpPr txBox="1">
            <a:spLocks noGrp="1"/>
          </p:cNvSpPr>
          <p:nvPr>
            <p:ph type="subTitle" idx="1"/>
          </p:nvPr>
        </p:nvSpPr>
        <p:spPr>
          <a:xfrm>
            <a:off x="525402" y="3544858"/>
            <a:ext cx="3960000" cy="9079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mtClean="0"/>
              <a:t>Tampilan halaman untuk menambahkan data reservasi yang diarahkan dari Button Tambah Reservasi</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02" y="1318446"/>
            <a:ext cx="3960000" cy="22264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599" y="1318447"/>
            <a:ext cx="3959998" cy="2226412"/>
          </a:xfrm>
          <a:prstGeom prst="rect">
            <a:avLst/>
          </a:prstGeom>
        </p:spPr>
      </p:pic>
      <p:sp>
        <p:nvSpPr>
          <p:cNvPr id="7" name="Google Shape;802;p37"/>
          <p:cNvSpPr txBox="1">
            <a:spLocks/>
          </p:cNvSpPr>
          <p:nvPr/>
        </p:nvSpPr>
        <p:spPr>
          <a:xfrm>
            <a:off x="4572000" y="3544858"/>
            <a:ext cx="3960000" cy="11228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1pPr>
            <a:lvl2pPr marL="914400" marR="0" lvl="1"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2pPr>
            <a:lvl3pPr marL="1371600" marR="0" lvl="2"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3pPr>
            <a:lvl4pPr marL="1828800" marR="0" lvl="3"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4pPr>
            <a:lvl5pPr marL="2286000" marR="0" lvl="4"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5pPr>
            <a:lvl6pPr marL="2743200" marR="0" lvl="5"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6pPr>
            <a:lvl7pPr marL="3200400" marR="0" lvl="6"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7pPr>
            <a:lvl8pPr marL="3657600" marR="0" lvl="7"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8pPr>
            <a:lvl9pPr marL="4114800" marR="0" lvl="8" indent="-317500" algn="ctr" rtl="0">
              <a:lnSpc>
                <a:spcPct val="100000"/>
              </a:lnSpc>
              <a:spcBef>
                <a:spcPts val="0"/>
              </a:spcBef>
              <a:spcAft>
                <a:spcPts val="0"/>
              </a:spcAft>
              <a:buClr>
                <a:schemeClr val="dk1"/>
              </a:buClr>
              <a:buSzPts val="1400"/>
              <a:buFont typeface="Urbanist"/>
              <a:buNone/>
              <a:defRPr sz="1400" b="0" i="0" u="none" strike="noStrike" cap="none">
                <a:solidFill>
                  <a:schemeClr val="dk1"/>
                </a:solidFill>
                <a:latin typeface="Urbanist"/>
                <a:ea typeface="Urbanist"/>
                <a:cs typeface="Urbanist"/>
                <a:sym typeface="Urbanist"/>
              </a:defRPr>
            </a:lvl9pPr>
          </a:lstStyle>
          <a:p>
            <a:pPr marL="0" indent="0"/>
            <a:r>
              <a:rPr lang="sv-SE" smtClean="0"/>
              <a:t>Tampilan halaman untuk menambahkan detail kendaraan yang akan direservasi.</a:t>
            </a:r>
          </a:p>
          <a:p>
            <a:pPr marL="0" indent="0"/>
            <a:r>
              <a:rPr lang="sv-SE" i="1" smtClean="0"/>
              <a:t>*apabila kendaraan yang belum diisikan detail maka tampilan akan kosong</a:t>
            </a:r>
          </a:p>
        </p:txBody>
      </p:sp>
    </p:spTree>
    <p:extLst>
      <p:ext uri="{BB962C8B-B14F-4D97-AF65-F5344CB8AC3E}">
        <p14:creationId xmlns:p14="http://schemas.microsoft.com/office/powerpoint/2010/main" val="2751300876"/>
      </p:ext>
    </p:extLst>
  </p:cSld>
  <p:clrMapOvr>
    <a:masterClrMapping/>
  </p:clrMapOvr>
  <p:timing>
    <p:tnLst>
      <p:par>
        <p:cTn id="1" dur="indefinite" restart="never" nodeType="tmRoot"/>
      </p:par>
    </p:tnLst>
  </p:timing>
</p:sld>
</file>

<file path=ppt/theme/theme1.xml><?xml version="1.0" encoding="utf-8"?>
<a:theme xmlns:a="http://schemas.openxmlformats.org/drawingml/2006/main" name="Environmental Risks of E-Waste Thesis Defense">
  <a:themeElements>
    <a:clrScheme name="Simple Light">
      <a:dk1>
        <a:srgbClr val="FFFFFF"/>
      </a:dk1>
      <a:lt1>
        <a:srgbClr val="016370"/>
      </a:lt1>
      <a:dk2>
        <a:srgbClr val="00B2C9"/>
      </a:dk2>
      <a:lt2>
        <a:srgbClr val="D8C63B"/>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TotalTime>
  <Words>1011</Words>
  <Application>Microsoft Office PowerPoint</Application>
  <PresentationFormat>On-screen Show (16:9)</PresentationFormat>
  <Paragraphs>130</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Urbanist</vt:lpstr>
      <vt:lpstr>Arial</vt:lpstr>
      <vt:lpstr>Lato</vt:lpstr>
      <vt:lpstr>Courier New</vt:lpstr>
      <vt:lpstr>DM Sans</vt:lpstr>
      <vt:lpstr>Encode Sans Condensed</vt:lpstr>
      <vt:lpstr>Environmental Risks of E-Waste Thesis Defense</vt:lpstr>
      <vt:lpstr>Bengkel Central Otomotif</vt:lpstr>
      <vt:lpstr>Pembagian Teknologi Pada Aplikasi</vt:lpstr>
      <vt:lpstr>Relasi Antar Tabel Pada Database</vt:lpstr>
      <vt:lpstr>Pelanggan</vt:lpstr>
      <vt:lpstr>Tampilan Login</vt:lpstr>
      <vt:lpstr>Tampilan Registrasi</vt:lpstr>
      <vt:lpstr>Bagian Layanan</vt:lpstr>
      <vt:lpstr>Bagian Reservasi</vt:lpstr>
      <vt:lpstr>Bagian Reservasi</vt:lpstr>
      <vt:lpstr>Bagian Reservasi</vt:lpstr>
      <vt:lpstr>Bagian Reservasi</vt:lpstr>
      <vt:lpstr>Bagian Pelanggan</vt:lpstr>
      <vt:lpstr>Bagian Logout</vt:lpstr>
      <vt:lpstr>Admin</vt:lpstr>
      <vt:lpstr>Bagian Layanan</vt:lpstr>
      <vt:lpstr>Bagian Layanan</vt:lpstr>
      <vt:lpstr>Bagian Layanan</vt:lpstr>
      <vt:lpstr>Bagian Pelanggan</vt:lpstr>
      <vt:lpstr>Bagian Pelanggan</vt:lpstr>
      <vt:lpstr>Bagian Pelanggan</vt:lpstr>
      <vt:lpstr>Bagian Kendaraan</vt:lpstr>
      <vt:lpstr>Bagian Kendaraan</vt:lpstr>
      <vt:lpstr>Bagian Kendaraan</vt:lpstr>
      <vt:lpstr>Bagian Reservasi</vt:lpstr>
      <vt:lpstr>Bagian Reservasi</vt:lpstr>
      <vt:lpstr>Bagian Reservasi</vt:lpstr>
      <vt:lpstr>Bagian User</vt:lpstr>
      <vt:lpstr>Bagian User</vt:lpstr>
      <vt:lpstr>Bagian User</vt:lpstr>
      <vt:lpstr>PowerPoint Presentation</vt:lpstr>
      <vt:lpstr>Tampilan Layanan</vt:lpstr>
      <vt:lpstr>Tampilan Awal</vt:lpstr>
      <vt:lpstr>Tampilan Layanan</vt:lpstr>
      <vt:lpstr>Transaksi - Reservasi</vt:lpstr>
      <vt:lpstr>Halaman Login</vt:lpstr>
      <vt:lpstr>Reservasi</vt:lpstr>
      <vt:lpstr>Reservasi</vt:lpstr>
      <vt:lpstr>Reservasi</vt:lpstr>
      <vt:lpstr>Reservasi</vt:lpstr>
      <vt:lpstr>Reservasi</vt:lpstr>
      <vt:lpstr>Layanan - Mobile</vt:lpstr>
      <vt:lpstr>Layanan Mobile</vt:lpstr>
      <vt:lpstr>Layanan Mobile</vt:lpstr>
      <vt:lpstr>Terima Kasih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Bengkel Central Otomotif</dc:title>
  <cp:lastModifiedBy>Microsoft account</cp:lastModifiedBy>
  <cp:revision>43</cp:revision>
  <dcterms:modified xsi:type="dcterms:W3CDTF">2024-07-11T12:52:40Z</dcterms:modified>
</cp:coreProperties>
</file>